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6"/>
  </p:notesMasterIdLst>
  <p:handoutMasterIdLst>
    <p:handoutMasterId r:id="rId7"/>
  </p:handoutMasterIdLst>
  <p:sldIdLst>
    <p:sldId id="7787" r:id="rId2"/>
    <p:sldId id="7788" r:id="rId3"/>
    <p:sldId id="7789" r:id="rId4"/>
    <p:sldId id="7790" r:id="rId5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7787"/>
            <p14:sldId id="7788"/>
            <p14:sldId id="7789"/>
            <p14:sldId id="7790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000000"/>
    <a:srgbClr val="FF0000"/>
    <a:srgbClr val="4ADFE6"/>
    <a:srgbClr val="3DF353"/>
    <a:srgbClr val="563BF5"/>
    <a:srgbClr val="FFFFFF"/>
    <a:srgbClr val="EFF4ED"/>
    <a:srgbClr val="060BD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6586" autoAdjust="0"/>
  </p:normalViewPr>
  <p:slideViewPr>
    <p:cSldViewPr snapToGrid="0">
      <p:cViewPr varScale="1">
        <p:scale>
          <a:sx n="113" d="100"/>
          <a:sy n="113" d="100"/>
        </p:scale>
        <p:origin x="378" y="90"/>
      </p:cViewPr>
      <p:guideLst>
        <p:guide pos="3628"/>
        <p:guide orient="horz" pos="4320"/>
      </p:guideLst>
    </p:cSldViewPr>
  </p:slideViewPr>
  <p:outlineViewPr>
    <p:cViewPr>
      <p:scale>
        <a:sx n="66" d="100"/>
        <a:sy n="66" d="100"/>
      </p:scale>
      <p:origin x="0" y="-727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0" y="143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05" y="143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13.06.2019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0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05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0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31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08" tIns="47703" rIns="95408" bIns="477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35" y="3276749"/>
            <a:ext cx="7952739" cy="2680960"/>
          </a:xfrm>
          <a:prstGeom prst="rect">
            <a:avLst/>
          </a:prstGeom>
        </p:spPr>
        <p:txBody>
          <a:bodyPr vert="horz" lIns="95408" tIns="47703" rIns="95408" bIns="477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0" y="6467292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31" y="6467292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2113" y="850900"/>
            <a:ext cx="40798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19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2113" y="850900"/>
            <a:ext cx="40798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5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2113" y="850900"/>
            <a:ext cx="40798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554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2113" y="850900"/>
            <a:ext cx="40798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30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13.06.2019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13.06.2019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13.06.2019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13.06.2019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13.06.2019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13.06.2019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13.06.2019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13.06.2019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13.06.2019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13.06.2019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13.06.2019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13.06.2019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4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ЮФО и СКФО 14-16.06.201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1415" r="11288"/>
          <a:stretch/>
        </p:blipFill>
        <p:spPr>
          <a:xfrm>
            <a:off x="1" y="625997"/>
            <a:ext cx="12192000" cy="6232004"/>
          </a:xfrm>
          <a:prstGeom prst="rect">
            <a:avLst/>
          </a:prstGeom>
        </p:spPr>
      </p:pic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0" y="-7604"/>
            <a:ext cx="12192000" cy="633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ПРОГНОЗ </a:t>
            </a:r>
            <a:r>
              <a:rPr lang="ru-RU" dirty="0" smtClean="0">
                <a:solidFill>
                  <a:schemeClr val="bg1"/>
                </a:solidFill>
              </a:rPr>
              <a:t>ОСАДКОВ НА </a:t>
            </a:r>
            <a:r>
              <a:rPr lang="ru-RU" dirty="0">
                <a:solidFill>
                  <a:schemeClr val="bg1"/>
                </a:solidFill>
              </a:rPr>
              <a:t>ТЕРРИТОРИИ </a:t>
            </a:r>
            <a:r>
              <a:rPr lang="ru-RU" dirty="0" smtClean="0">
                <a:solidFill>
                  <a:schemeClr val="bg1"/>
                </a:solidFill>
              </a:rPr>
              <a:t>ЮФО И СКФО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(ОТ </a:t>
            </a:r>
            <a:r>
              <a:rPr lang="ru-RU" dirty="0" smtClean="0">
                <a:solidFill>
                  <a:schemeClr val="bg1"/>
                </a:solidFill>
              </a:rPr>
              <a:t>13.06.2019 </a:t>
            </a:r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chemeClr val="bg1"/>
                </a:solidFill>
              </a:rPr>
              <a:t>14.06.2019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11467356" y="45254"/>
            <a:ext cx="625999" cy="526433"/>
            <a:chOff x="9625856" y="4064"/>
            <a:chExt cx="625999" cy="526433"/>
          </a:xfrm>
        </p:grpSpPr>
        <p:sp>
          <p:nvSpPr>
            <p:cNvPr id="5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3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4" name="Picture 49" descr="original_metal_w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6335" tIns="38169" rIns="76335" bIns="3816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6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78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8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71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9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206" name="TextBox 1205"/>
          <p:cNvSpPr txBox="1"/>
          <p:nvPr/>
        </p:nvSpPr>
        <p:spPr>
          <a:xfrm>
            <a:off x="4425559" y="3678210"/>
            <a:ext cx="1346591" cy="33855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 smtClean="0"/>
              <a:t>Краснодар</a:t>
            </a:r>
            <a:endParaRPr lang="ru-RU" sz="1600" dirty="0"/>
          </a:p>
        </p:txBody>
      </p:sp>
      <p:sp>
        <p:nvSpPr>
          <p:cNvPr id="1211" name="TextBox 1210"/>
          <p:cNvSpPr txBox="1"/>
          <p:nvPr/>
        </p:nvSpPr>
        <p:spPr>
          <a:xfrm>
            <a:off x="5150525" y="4674395"/>
            <a:ext cx="808034" cy="33855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 smtClean="0"/>
              <a:t>Сочи</a:t>
            </a:r>
            <a:endParaRPr lang="ru-RU" sz="1600" dirty="0"/>
          </a:p>
        </p:txBody>
      </p:sp>
      <p:sp>
        <p:nvSpPr>
          <p:cNvPr id="1212" name="TextBox 1211"/>
          <p:cNvSpPr txBox="1"/>
          <p:nvPr/>
        </p:nvSpPr>
        <p:spPr>
          <a:xfrm>
            <a:off x="2902977" y="3500544"/>
            <a:ext cx="837505" cy="33855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 smtClean="0"/>
              <a:t>Керчь</a:t>
            </a:r>
            <a:endParaRPr lang="ru-RU" sz="1600" dirty="0"/>
          </a:p>
        </p:txBody>
      </p:sp>
      <p:sp>
        <p:nvSpPr>
          <p:cNvPr id="1209" name="TextBox 1208"/>
          <p:cNvSpPr txBox="1"/>
          <p:nvPr/>
        </p:nvSpPr>
        <p:spPr>
          <a:xfrm>
            <a:off x="593741" y="3999478"/>
            <a:ext cx="1468627" cy="33855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 smtClean="0"/>
              <a:t>Севастополь</a:t>
            </a:r>
            <a:endParaRPr lang="ru-RU" sz="1600" dirty="0"/>
          </a:p>
        </p:txBody>
      </p:sp>
      <p:pic>
        <p:nvPicPr>
          <p:cNvPr id="431" name="Рисунок 4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117" y="4441195"/>
            <a:ext cx="243737" cy="23901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33" name="TextBox 432"/>
          <p:cNvSpPr txBox="1"/>
          <p:nvPr/>
        </p:nvSpPr>
        <p:spPr>
          <a:xfrm>
            <a:off x="6437111" y="3708443"/>
            <a:ext cx="1346591" cy="33855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 smtClean="0"/>
              <a:t>Ставрополь</a:t>
            </a:r>
          </a:p>
        </p:txBody>
      </p:sp>
      <p:sp>
        <p:nvSpPr>
          <p:cNvPr id="434" name="TextBox 433"/>
          <p:cNvSpPr txBox="1"/>
          <p:nvPr/>
        </p:nvSpPr>
        <p:spPr>
          <a:xfrm>
            <a:off x="8154097" y="5021338"/>
            <a:ext cx="1401955" cy="33855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 smtClean="0"/>
              <a:t>Владикавказ</a:t>
            </a:r>
            <a:endParaRPr lang="ru-RU" sz="1600" dirty="0"/>
          </a:p>
        </p:txBody>
      </p:sp>
      <p:sp>
        <p:nvSpPr>
          <p:cNvPr id="435" name="TextBox 434"/>
          <p:cNvSpPr txBox="1"/>
          <p:nvPr/>
        </p:nvSpPr>
        <p:spPr>
          <a:xfrm>
            <a:off x="10104642" y="5035946"/>
            <a:ext cx="1401955" cy="33855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 smtClean="0"/>
              <a:t>Махачкала</a:t>
            </a:r>
            <a:endParaRPr lang="ru-RU" sz="1600" dirty="0"/>
          </a:p>
        </p:txBody>
      </p:sp>
      <p:sp>
        <p:nvSpPr>
          <p:cNvPr id="436" name="TextBox 435"/>
          <p:cNvSpPr txBox="1"/>
          <p:nvPr/>
        </p:nvSpPr>
        <p:spPr>
          <a:xfrm>
            <a:off x="10481364" y="2791265"/>
            <a:ext cx="1401955" cy="33855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 smtClean="0"/>
              <a:t>Астрахань</a:t>
            </a:r>
            <a:endParaRPr lang="ru-RU" sz="1600" dirty="0"/>
          </a:p>
        </p:txBody>
      </p:sp>
      <p:sp>
        <p:nvSpPr>
          <p:cNvPr id="437" name="TextBox 436"/>
          <p:cNvSpPr txBox="1"/>
          <p:nvPr/>
        </p:nvSpPr>
        <p:spPr>
          <a:xfrm>
            <a:off x="8046438" y="1172217"/>
            <a:ext cx="1401955" cy="33855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 smtClean="0"/>
              <a:t>Волгоград</a:t>
            </a:r>
            <a:endParaRPr lang="ru-RU" sz="1600" dirty="0"/>
          </a:p>
        </p:txBody>
      </p:sp>
      <p:sp>
        <p:nvSpPr>
          <p:cNvPr id="438" name="TextBox 437"/>
          <p:cNvSpPr txBox="1"/>
          <p:nvPr/>
        </p:nvSpPr>
        <p:spPr>
          <a:xfrm>
            <a:off x="4774732" y="2195647"/>
            <a:ext cx="1637212" cy="33855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 smtClean="0"/>
              <a:t>Ростов-на-Дону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239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28" y="3564928"/>
            <a:ext cx="6087595" cy="33076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9" y="3564928"/>
            <a:ext cx="6080498" cy="3293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34" y="492064"/>
            <a:ext cx="6093465" cy="3201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680"/>
            <a:ext cx="6070326" cy="3204081"/>
          </a:xfrm>
          <a:prstGeom prst="rect">
            <a:avLst/>
          </a:prstGeom>
        </p:spPr>
      </p:pic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0" y="-7604"/>
            <a:ext cx="12192000" cy="633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ПРОГНОЗ ВЫПАДЕНИЯ ОСАДКОВ НА ТЕРРИТОРИИ </a:t>
            </a:r>
            <a:r>
              <a:rPr lang="ru-RU" dirty="0" smtClean="0">
                <a:solidFill>
                  <a:schemeClr val="bg1"/>
                </a:solidFill>
              </a:rPr>
              <a:t>ЮФО И СКФО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ОТ </a:t>
            </a:r>
            <a:r>
              <a:rPr lang="ru-RU" dirty="0" smtClean="0">
                <a:solidFill>
                  <a:schemeClr val="bg1"/>
                </a:solidFill>
              </a:rPr>
              <a:t>13.06.2019 </a:t>
            </a:r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chemeClr val="bg1"/>
                </a:solidFill>
              </a:rPr>
              <a:t>14.06.2019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11467356" y="45254"/>
            <a:ext cx="625999" cy="526433"/>
            <a:chOff x="9625856" y="4064"/>
            <a:chExt cx="625999" cy="526433"/>
          </a:xfrm>
        </p:grpSpPr>
        <p:sp>
          <p:nvSpPr>
            <p:cNvPr id="5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3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4" name="Picture 49" descr="original_metal_w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6335" tIns="38169" rIns="76335" bIns="3816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6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78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8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71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9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55" name="Прямая соединительная линия 454"/>
          <p:cNvCxnSpPr/>
          <p:nvPr/>
        </p:nvCxnSpPr>
        <p:spPr>
          <a:xfrm>
            <a:off x="6084094" y="631031"/>
            <a:ext cx="396" cy="62316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Прямая соединительная линия 465"/>
          <p:cNvCxnSpPr/>
          <p:nvPr/>
        </p:nvCxnSpPr>
        <p:spPr>
          <a:xfrm>
            <a:off x="0" y="3702210"/>
            <a:ext cx="12192000" cy="69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" name="TextBox 430"/>
          <p:cNvSpPr txBox="1"/>
          <p:nvPr/>
        </p:nvSpPr>
        <p:spPr>
          <a:xfrm>
            <a:off x="2123942" y="593129"/>
            <a:ext cx="1605058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06.00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14.06.2019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32" name="TextBox 431"/>
          <p:cNvSpPr txBox="1"/>
          <p:nvPr/>
        </p:nvSpPr>
        <p:spPr>
          <a:xfrm>
            <a:off x="8323021" y="604330"/>
            <a:ext cx="1671367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12.00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14.06.2019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33" name="TextBox 432"/>
          <p:cNvSpPr txBox="1"/>
          <p:nvPr/>
        </p:nvSpPr>
        <p:spPr>
          <a:xfrm>
            <a:off x="2138285" y="3684947"/>
            <a:ext cx="1576372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18.00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14.06.2019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435" name="Рисунок 4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983" y="1294939"/>
            <a:ext cx="243737" cy="23901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36" name="Рисунок 4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329" y="1292511"/>
            <a:ext cx="243737" cy="23901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37" name="Рисунок 4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117" y="4468939"/>
            <a:ext cx="243737" cy="23901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38" name="Рисунок 4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02" y="4449554"/>
            <a:ext cx="243737" cy="23901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62" name="TextBox 461"/>
          <p:cNvSpPr txBox="1"/>
          <p:nvPr/>
        </p:nvSpPr>
        <p:spPr>
          <a:xfrm>
            <a:off x="8453531" y="3693337"/>
            <a:ext cx="1576372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24.00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14.06.2019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39" name="TextBox 438"/>
          <p:cNvSpPr txBox="1"/>
          <p:nvPr/>
        </p:nvSpPr>
        <p:spPr>
          <a:xfrm>
            <a:off x="2461805" y="2547311"/>
            <a:ext cx="552092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Сочи</a:t>
            </a:r>
            <a:endParaRPr lang="ru-RU" dirty="0"/>
          </a:p>
        </p:txBody>
      </p:sp>
      <p:sp>
        <p:nvSpPr>
          <p:cNvPr id="441" name="TextBox 440"/>
          <p:cNvSpPr txBox="1"/>
          <p:nvPr/>
        </p:nvSpPr>
        <p:spPr>
          <a:xfrm>
            <a:off x="2145100" y="2040872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Краснодар</a:t>
            </a:r>
            <a:endParaRPr lang="ru-RU" dirty="0"/>
          </a:p>
        </p:txBody>
      </p:sp>
      <p:sp>
        <p:nvSpPr>
          <p:cNvPr id="442" name="TextBox 441"/>
          <p:cNvSpPr txBox="1"/>
          <p:nvPr/>
        </p:nvSpPr>
        <p:spPr>
          <a:xfrm>
            <a:off x="1423694" y="1958944"/>
            <a:ext cx="49652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Керчь</a:t>
            </a:r>
            <a:endParaRPr lang="ru-RU" dirty="0"/>
          </a:p>
        </p:txBody>
      </p:sp>
      <p:sp>
        <p:nvSpPr>
          <p:cNvPr id="464" name="TextBox 463"/>
          <p:cNvSpPr txBox="1"/>
          <p:nvPr/>
        </p:nvSpPr>
        <p:spPr>
          <a:xfrm>
            <a:off x="3209360" y="2058971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Ставрополь</a:t>
            </a:r>
            <a:endParaRPr lang="ru-RU" dirty="0"/>
          </a:p>
        </p:txBody>
      </p:sp>
      <p:sp>
        <p:nvSpPr>
          <p:cNvPr id="465" name="TextBox 464"/>
          <p:cNvSpPr txBox="1"/>
          <p:nvPr/>
        </p:nvSpPr>
        <p:spPr>
          <a:xfrm>
            <a:off x="4021505" y="2741339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Владикавказ</a:t>
            </a:r>
            <a:endParaRPr lang="ru-RU" dirty="0"/>
          </a:p>
        </p:txBody>
      </p:sp>
      <p:sp>
        <p:nvSpPr>
          <p:cNvPr id="504" name="TextBox 503"/>
          <p:cNvSpPr txBox="1"/>
          <p:nvPr/>
        </p:nvSpPr>
        <p:spPr>
          <a:xfrm>
            <a:off x="255078" y="2183141"/>
            <a:ext cx="837575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Севастополь</a:t>
            </a:r>
            <a:endParaRPr lang="ru-RU" dirty="0"/>
          </a:p>
        </p:txBody>
      </p:sp>
      <p:sp>
        <p:nvSpPr>
          <p:cNvPr id="505" name="TextBox 504"/>
          <p:cNvSpPr txBox="1"/>
          <p:nvPr/>
        </p:nvSpPr>
        <p:spPr>
          <a:xfrm>
            <a:off x="4992224" y="2716802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Махачкала</a:t>
            </a:r>
            <a:endParaRPr lang="ru-RU" sz="800" dirty="0"/>
          </a:p>
        </p:txBody>
      </p:sp>
      <p:sp>
        <p:nvSpPr>
          <p:cNvPr id="506" name="TextBox 505"/>
          <p:cNvSpPr txBox="1"/>
          <p:nvPr/>
        </p:nvSpPr>
        <p:spPr>
          <a:xfrm>
            <a:off x="5032951" y="1605791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Астрахань</a:t>
            </a:r>
            <a:endParaRPr lang="ru-RU" sz="800" dirty="0"/>
          </a:p>
        </p:txBody>
      </p:sp>
      <p:sp>
        <p:nvSpPr>
          <p:cNvPr id="507" name="TextBox 506"/>
          <p:cNvSpPr txBox="1"/>
          <p:nvPr/>
        </p:nvSpPr>
        <p:spPr>
          <a:xfrm>
            <a:off x="3984738" y="758218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Волгоград</a:t>
            </a:r>
            <a:endParaRPr lang="ru-RU" sz="800" dirty="0"/>
          </a:p>
        </p:txBody>
      </p:sp>
      <p:sp>
        <p:nvSpPr>
          <p:cNvPr id="508" name="TextBox 507"/>
          <p:cNvSpPr txBox="1"/>
          <p:nvPr/>
        </p:nvSpPr>
        <p:spPr>
          <a:xfrm>
            <a:off x="2303856" y="1291626"/>
            <a:ext cx="93372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Ростов-на-Дону</a:t>
            </a:r>
            <a:endParaRPr lang="ru-RU" sz="800" dirty="0"/>
          </a:p>
        </p:txBody>
      </p:sp>
      <p:sp>
        <p:nvSpPr>
          <p:cNvPr id="509" name="TextBox 508"/>
          <p:cNvSpPr txBox="1"/>
          <p:nvPr/>
        </p:nvSpPr>
        <p:spPr>
          <a:xfrm>
            <a:off x="8543699" y="2531565"/>
            <a:ext cx="552092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Сочи</a:t>
            </a:r>
            <a:endParaRPr lang="ru-RU" dirty="0"/>
          </a:p>
        </p:txBody>
      </p:sp>
      <p:sp>
        <p:nvSpPr>
          <p:cNvPr id="510" name="TextBox 509"/>
          <p:cNvSpPr txBox="1"/>
          <p:nvPr/>
        </p:nvSpPr>
        <p:spPr>
          <a:xfrm>
            <a:off x="8226994" y="2025126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Краснодар</a:t>
            </a:r>
            <a:endParaRPr lang="ru-RU" dirty="0"/>
          </a:p>
        </p:txBody>
      </p:sp>
      <p:sp>
        <p:nvSpPr>
          <p:cNvPr id="511" name="TextBox 510"/>
          <p:cNvSpPr txBox="1"/>
          <p:nvPr/>
        </p:nvSpPr>
        <p:spPr>
          <a:xfrm>
            <a:off x="7505588" y="1943198"/>
            <a:ext cx="49652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Керчь</a:t>
            </a:r>
            <a:endParaRPr lang="ru-RU" dirty="0"/>
          </a:p>
        </p:txBody>
      </p:sp>
      <p:sp>
        <p:nvSpPr>
          <p:cNvPr id="512" name="TextBox 511"/>
          <p:cNvSpPr txBox="1"/>
          <p:nvPr/>
        </p:nvSpPr>
        <p:spPr>
          <a:xfrm>
            <a:off x="9291254" y="2043225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Ставрополь</a:t>
            </a:r>
            <a:endParaRPr lang="ru-RU" dirty="0"/>
          </a:p>
        </p:txBody>
      </p:sp>
      <p:sp>
        <p:nvSpPr>
          <p:cNvPr id="513" name="TextBox 512"/>
          <p:cNvSpPr txBox="1"/>
          <p:nvPr/>
        </p:nvSpPr>
        <p:spPr>
          <a:xfrm>
            <a:off x="10103399" y="2725593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Владикавказ</a:t>
            </a:r>
            <a:endParaRPr lang="ru-RU" dirty="0"/>
          </a:p>
        </p:txBody>
      </p:sp>
      <p:sp>
        <p:nvSpPr>
          <p:cNvPr id="514" name="TextBox 513"/>
          <p:cNvSpPr txBox="1"/>
          <p:nvPr/>
        </p:nvSpPr>
        <p:spPr>
          <a:xfrm>
            <a:off x="6336972" y="2167395"/>
            <a:ext cx="837575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Севастополь</a:t>
            </a:r>
            <a:endParaRPr lang="ru-RU" dirty="0"/>
          </a:p>
        </p:txBody>
      </p:sp>
      <p:sp>
        <p:nvSpPr>
          <p:cNvPr id="515" name="TextBox 514"/>
          <p:cNvSpPr txBox="1"/>
          <p:nvPr/>
        </p:nvSpPr>
        <p:spPr>
          <a:xfrm>
            <a:off x="11074118" y="2701056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Махачкала</a:t>
            </a:r>
            <a:endParaRPr lang="ru-RU" sz="800" dirty="0"/>
          </a:p>
        </p:txBody>
      </p:sp>
      <p:sp>
        <p:nvSpPr>
          <p:cNvPr id="516" name="TextBox 515"/>
          <p:cNvSpPr txBox="1"/>
          <p:nvPr/>
        </p:nvSpPr>
        <p:spPr>
          <a:xfrm>
            <a:off x="11114845" y="1590045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Астрахань</a:t>
            </a:r>
            <a:endParaRPr lang="ru-RU" sz="800" dirty="0"/>
          </a:p>
        </p:txBody>
      </p:sp>
      <p:sp>
        <p:nvSpPr>
          <p:cNvPr id="517" name="TextBox 516"/>
          <p:cNvSpPr txBox="1"/>
          <p:nvPr/>
        </p:nvSpPr>
        <p:spPr>
          <a:xfrm>
            <a:off x="10066632" y="742472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Волгоград</a:t>
            </a:r>
            <a:endParaRPr lang="ru-RU" sz="800" dirty="0"/>
          </a:p>
        </p:txBody>
      </p:sp>
      <p:sp>
        <p:nvSpPr>
          <p:cNvPr id="518" name="TextBox 517"/>
          <p:cNvSpPr txBox="1"/>
          <p:nvPr/>
        </p:nvSpPr>
        <p:spPr>
          <a:xfrm>
            <a:off x="8385750" y="1275880"/>
            <a:ext cx="93372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Ростов-на-Дону</a:t>
            </a:r>
            <a:endParaRPr lang="ru-RU" sz="800" dirty="0"/>
          </a:p>
        </p:txBody>
      </p:sp>
      <p:sp>
        <p:nvSpPr>
          <p:cNvPr id="519" name="TextBox 518"/>
          <p:cNvSpPr txBox="1"/>
          <p:nvPr/>
        </p:nvSpPr>
        <p:spPr>
          <a:xfrm>
            <a:off x="2394372" y="5642724"/>
            <a:ext cx="552092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Сочи</a:t>
            </a:r>
            <a:endParaRPr lang="ru-RU" dirty="0"/>
          </a:p>
        </p:txBody>
      </p:sp>
      <p:sp>
        <p:nvSpPr>
          <p:cNvPr id="520" name="TextBox 519"/>
          <p:cNvSpPr txBox="1"/>
          <p:nvPr/>
        </p:nvSpPr>
        <p:spPr>
          <a:xfrm>
            <a:off x="2077667" y="5136285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Краснодар</a:t>
            </a:r>
            <a:endParaRPr lang="ru-RU" dirty="0"/>
          </a:p>
        </p:txBody>
      </p:sp>
      <p:sp>
        <p:nvSpPr>
          <p:cNvPr id="521" name="TextBox 520"/>
          <p:cNvSpPr txBox="1"/>
          <p:nvPr/>
        </p:nvSpPr>
        <p:spPr>
          <a:xfrm>
            <a:off x="1356261" y="5054357"/>
            <a:ext cx="49652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Керчь</a:t>
            </a:r>
            <a:endParaRPr lang="ru-RU" dirty="0"/>
          </a:p>
        </p:txBody>
      </p:sp>
      <p:sp>
        <p:nvSpPr>
          <p:cNvPr id="522" name="TextBox 521"/>
          <p:cNvSpPr txBox="1"/>
          <p:nvPr/>
        </p:nvSpPr>
        <p:spPr>
          <a:xfrm>
            <a:off x="3141927" y="5154384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Ставрополь</a:t>
            </a:r>
            <a:endParaRPr lang="ru-RU" dirty="0"/>
          </a:p>
        </p:txBody>
      </p:sp>
      <p:sp>
        <p:nvSpPr>
          <p:cNvPr id="523" name="TextBox 522"/>
          <p:cNvSpPr txBox="1"/>
          <p:nvPr/>
        </p:nvSpPr>
        <p:spPr>
          <a:xfrm>
            <a:off x="3954072" y="5836752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Владикавказ</a:t>
            </a:r>
            <a:endParaRPr lang="ru-RU" dirty="0"/>
          </a:p>
        </p:txBody>
      </p:sp>
      <p:sp>
        <p:nvSpPr>
          <p:cNvPr id="524" name="TextBox 523"/>
          <p:cNvSpPr txBox="1"/>
          <p:nvPr/>
        </p:nvSpPr>
        <p:spPr>
          <a:xfrm>
            <a:off x="187645" y="5278554"/>
            <a:ext cx="837575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Севастополь</a:t>
            </a:r>
            <a:endParaRPr lang="ru-RU" dirty="0"/>
          </a:p>
        </p:txBody>
      </p:sp>
      <p:sp>
        <p:nvSpPr>
          <p:cNvPr id="525" name="TextBox 524"/>
          <p:cNvSpPr txBox="1"/>
          <p:nvPr/>
        </p:nvSpPr>
        <p:spPr>
          <a:xfrm>
            <a:off x="4924791" y="5812215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Махачкала</a:t>
            </a:r>
            <a:endParaRPr lang="ru-RU" sz="800" dirty="0"/>
          </a:p>
        </p:txBody>
      </p:sp>
      <p:sp>
        <p:nvSpPr>
          <p:cNvPr id="526" name="TextBox 525"/>
          <p:cNvSpPr txBox="1"/>
          <p:nvPr/>
        </p:nvSpPr>
        <p:spPr>
          <a:xfrm>
            <a:off x="4965518" y="4701204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Астрахань</a:t>
            </a:r>
            <a:endParaRPr lang="ru-RU" sz="800" dirty="0"/>
          </a:p>
        </p:txBody>
      </p:sp>
      <p:sp>
        <p:nvSpPr>
          <p:cNvPr id="527" name="TextBox 526"/>
          <p:cNvSpPr txBox="1"/>
          <p:nvPr/>
        </p:nvSpPr>
        <p:spPr>
          <a:xfrm>
            <a:off x="3917305" y="3853631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Волгоград</a:t>
            </a:r>
            <a:endParaRPr lang="ru-RU" sz="800" dirty="0"/>
          </a:p>
        </p:txBody>
      </p:sp>
      <p:sp>
        <p:nvSpPr>
          <p:cNvPr id="528" name="TextBox 527"/>
          <p:cNvSpPr txBox="1"/>
          <p:nvPr/>
        </p:nvSpPr>
        <p:spPr>
          <a:xfrm>
            <a:off x="2236423" y="4387039"/>
            <a:ext cx="93372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Ростов-на-Дону</a:t>
            </a:r>
            <a:endParaRPr lang="ru-RU" sz="8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497710" y="5642030"/>
            <a:ext cx="552092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Сочи</a:t>
            </a:r>
            <a:endParaRPr lang="ru-RU" dirty="0"/>
          </a:p>
        </p:txBody>
      </p:sp>
      <p:sp>
        <p:nvSpPr>
          <p:cNvPr id="530" name="TextBox 529"/>
          <p:cNvSpPr txBox="1"/>
          <p:nvPr/>
        </p:nvSpPr>
        <p:spPr>
          <a:xfrm>
            <a:off x="8181005" y="5135591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Краснодар</a:t>
            </a:r>
            <a:endParaRPr lang="ru-RU" dirty="0"/>
          </a:p>
        </p:txBody>
      </p:sp>
      <p:sp>
        <p:nvSpPr>
          <p:cNvPr id="531" name="TextBox 530"/>
          <p:cNvSpPr txBox="1"/>
          <p:nvPr/>
        </p:nvSpPr>
        <p:spPr>
          <a:xfrm>
            <a:off x="7459599" y="5053663"/>
            <a:ext cx="49652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Керчь</a:t>
            </a:r>
            <a:endParaRPr lang="ru-RU" dirty="0"/>
          </a:p>
        </p:txBody>
      </p:sp>
      <p:sp>
        <p:nvSpPr>
          <p:cNvPr id="532" name="TextBox 531"/>
          <p:cNvSpPr txBox="1"/>
          <p:nvPr/>
        </p:nvSpPr>
        <p:spPr>
          <a:xfrm>
            <a:off x="9245265" y="5153690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Ставрополь</a:t>
            </a:r>
            <a:endParaRPr lang="ru-RU" dirty="0"/>
          </a:p>
        </p:txBody>
      </p:sp>
      <p:sp>
        <p:nvSpPr>
          <p:cNvPr id="533" name="TextBox 532"/>
          <p:cNvSpPr txBox="1"/>
          <p:nvPr/>
        </p:nvSpPr>
        <p:spPr>
          <a:xfrm>
            <a:off x="10057410" y="5836058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Владикавказ</a:t>
            </a:r>
            <a:endParaRPr lang="ru-RU" dirty="0"/>
          </a:p>
        </p:txBody>
      </p:sp>
      <p:sp>
        <p:nvSpPr>
          <p:cNvPr id="534" name="TextBox 533"/>
          <p:cNvSpPr txBox="1"/>
          <p:nvPr/>
        </p:nvSpPr>
        <p:spPr>
          <a:xfrm>
            <a:off x="6290983" y="5277860"/>
            <a:ext cx="837575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Севастополь</a:t>
            </a:r>
            <a:endParaRPr lang="ru-RU" dirty="0"/>
          </a:p>
        </p:txBody>
      </p:sp>
      <p:sp>
        <p:nvSpPr>
          <p:cNvPr id="535" name="TextBox 534"/>
          <p:cNvSpPr txBox="1"/>
          <p:nvPr/>
        </p:nvSpPr>
        <p:spPr>
          <a:xfrm>
            <a:off x="11028129" y="5811521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Махачкала</a:t>
            </a:r>
            <a:endParaRPr lang="ru-RU" sz="800" dirty="0"/>
          </a:p>
        </p:txBody>
      </p:sp>
      <p:sp>
        <p:nvSpPr>
          <p:cNvPr id="536" name="TextBox 535"/>
          <p:cNvSpPr txBox="1"/>
          <p:nvPr/>
        </p:nvSpPr>
        <p:spPr>
          <a:xfrm>
            <a:off x="11068856" y="4700510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Астрахань</a:t>
            </a:r>
            <a:endParaRPr lang="ru-RU" sz="800" dirty="0"/>
          </a:p>
        </p:txBody>
      </p:sp>
      <p:sp>
        <p:nvSpPr>
          <p:cNvPr id="537" name="TextBox 536"/>
          <p:cNvSpPr txBox="1"/>
          <p:nvPr/>
        </p:nvSpPr>
        <p:spPr>
          <a:xfrm>
            <a:off x="10020643" y="3852937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Волгоград</a:t>
            </a:r>
            <a:endParaRPr lang="ru-RU" sz="800" dirty="0"/>
          </a:p>
        </p:txBody>
      </p:sp>
      <p:sp>
        <p:nvSpPr>
          <p:cNvPr id="538" name="TextBox 537"/>
          <p:cNvSpPr txBox="1"/>
          <p:nvPr/>
        </p:nvSpPr>
        <p:spPr>
          <a:xfrm>
            <a:off x="8339761" y="4386345"/>
            <a:ext cx="93372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Ростов-на-Дону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41348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94" y="3565321"/>
            <a:ext cx="6096000" cy="3303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5321"/>
            <a:ext cx="6096000" cy="32926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2064"/>
            <a:ext cx="6096000" cy="31957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680"/>
            <a:ext cx="6084094" cy="3191178"/>
          </a:xfrm>
          <a:prstGeom prst="rect">
            <a:avLst/>
          </a:prstGeom>
        </p:spPr>
      </p:pic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0" y="-7604"/>
            <a:ext cx="12192000" cy="633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ПРОГНОЗ </a:t>
            </a:r>
            <a:r>
              <a:rPr lang="ru-RU" dirty="0" smtClean="0">
                <a:solidFill>
                  <a:schemeClr val="bg1"/>
                </a:solidFill>
              </a:rPr>
              <a:t>ВЕТРОВОЙ НАГРУЗКИ НА </a:t>
            </a:r>
            <a:r>
              <a:rPr lang="ru-RU" dirty="0">
                <a:solidFill>
                  <a:schemeClr val="bg1"/>
                </a:solidFill>
              </a:rPr>
              <a:t>ТЕРРИТОРИИ </a:t>
            </a:r>
            <a:r>
              <a:rPr lang="ru-RU" dirty="0" smtClean="0">
                <a:solidFill>
                  <a:schemeClr val="bg1"/>
                </a:solidFill>
              </a:rPr>
              <a:t>ЮФО И СКФО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ОТ </a:t>
            </a:r>
            <a:r>
              <a:rPr lang="ru-RU" dirty="0" smtClean="0">
                <a:solidFill>
                  <a:schemeClr val="bg1"/>
                </a:solidFill>
              </a:rPr>
              <a:t>13.06.2019 </a:t>
            </a:r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chemeClr val="bg1"/>
                </a:solidFill>
              </a:rPr>
              <a:t>14.06.2019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11467356" y="45254"/>
            <a:ext cx="625999" cy="526433"/>
            <a:chOff x="9625856" y="4064"/>
            <a:chExt cx="625999" cy="526433"/>
          </a:xfrm>
        </p:grpSpPr>
        <p:sp>
          <p:nvSpPr>
            <p:cNvPr id="5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3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4" name="Picture 49" descr="original_metal_w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6335" tIns="38169" rIns="76335" bIns="3816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6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78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8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71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9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55" name="Прямая соединительная линия 454"/>
          <p:cNvCxnSpPr/>
          <p:nvPr/>
        </p:nvCxnSpPr>
        <p:spPr>
          <a:xfrm>
            <a:off x="6084094" y="631031"/>
            <a:ext cx="396" cy="62316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Прямая соединительная линия 465"/>
          <p:cNvCxnSpPr/>
          <p:nvPr/>
        </p:nvCxnSpPr>
        <p:spPr>
          <a:xfrm>
            <a:off x="0" y="3702210"/>
            <a:ext cx="12192000" cy="69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4" name="Рисунок 4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790" y="4669576"/>
            <a:ext cx="260772" cy="21521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43" name="Рисунок 4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249" y="4669576"/>
            <a:ext cx="260772" cy="21521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44" name="Рисунок 4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551" y="1535717"/>
            <a:ext cx="260772" cy="21521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45" name="Рисунок 4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630" y="1535717"/>
            <a:ext cx="260772" cy="21521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35" name="TextBox 434"/>
          <p:cNvSpPr txBox="1"/>
          <p:nvPr/>
        </p:nvSpPr>
        <p:spPr>
          <a:xfrm>
            <a:off x="2123942" y="593129"/>
            <a:ext cx="1605058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06.00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14.06.2019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36" name="TextBox 435"/>
          <p:cNvSpPr txBox="1"/>
          <p:nvPr/>
        </p:nvSpPr>
        <p:spPr>
          <a:xfrm>
            <a:off x="8323021" y="604330"/>
            <a:ext cx="1671367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12.00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14.06.2019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37" name="TextBox 436"/>
          <p:cNvSpPr txBox="1"/>
          <p:nvPr/>
        </p:nvSpPr>
        <p:spPr>
          <a:xfrm>
            <a:off x="2138285" y="3684947"/>
            <a:ext cx="1576372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18.00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14.06.2019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46" name="TextBox 445"/>
          <p:cNvSpPr txBox="1"/>
          <p:nvPr/>
        </p:nvSpPr>
        <p:spPr>
          <a:xfrm>
            <a:off x="8453531" y="3693337"/>
            <a:ext cx="1576372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24.00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14.06.2019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04" name="TextBox 503"/>
          <p:cNvSpPr txBox="1"/>
          <p:nvPr/>
        </p:nvSpPr>
        <p:spPr>
          <a:xfrm>
            <a:off x="2461805" y="2547311"/>
            <a:ext cx="552092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Сочи</a:t>
            </a:r>
            <a:endParaRPr lang="ru-RU" dirty="0"/>
          </a:p>
        </p:txBody>
      </p:sp>
      <p:sp>
        <p:nvSpPr>
          <p:cNvPr id="505" name="TextBox 504"/>
          <p:cNvSpPr txBox="1"/>
          <p:nvPr/>
        </p:nvSpPr>
        <p:spPr>
          <a:xfrm>
            <a:off x="2145100" y="2040872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Краснодар</a:t>
            </a:r>
            <a:endParaRPr lang="ru-RU" dirty="0"/>
          </a:p>
        </p:txBody>
      </p:sp>
      <p:sp>
        <p:nvSpPr>
          <p:cNvPr id="506" name="TextBox 505"/>
          <p:cNvSpPr txBox="1"/>
          <p:nvPr/>
        </p:nvSpPr>
        <p:spPr>
          <a:xfrm>
            <a:off x="1423694" y="1958944"/>
            <a:ext cx="49652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Керчь</a:t>
            </a:r>
            <a:endParaRPr lang="ru-RU" dirty="0"/>
          </a:p>
        </p:txBody>
      </p:sp>
      <p:sp>
        <p:nvSpPr>
          <p:cNvPr id="507" name="TextBox 506"/>
          <p:cNvSpPr txBox="1"/>
          <p:nvPr/>
        </p:nvSpPr>
        <p:spPr>
          <a:xfrm>
            <a:off x="3209360" y="2058971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Ставрополь</a:t>
            </a:r>
            <a:endParaRPr lang="ru-RU" dirty="0"/>
          </a:p>
        </p:txBody>
      </p:sp>
      <p:sp>
        <p:nvSpPr>
          <p:cNvPr id="508" name="TextBox 507"/>
          <p:cNvSpPr txBox="1"/>
          <p:nvPr/>
        </p:nvSpPr>
        <p:spPr>
          <a:xfrm>
            <a:off x="4021505" y="2741339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Владикавказ</a:t>
            </a:r>
            <a:endParaRPr lang="ru-RU" dirty="0"/>
          </a:p>
        </p:txBody>
      </p:sp>
      <p:sp>
        <p:nvSpPr>
          <p:cNvPr id="509" name="TextBox 508"/>
          <p:cNvSpPr txBox="1"/>
          <p:nvPr/>
        </p:nvSpPr>
        <p:spPr>
          <a:xfrm>
            <a:off x="255078" y="2183141"/>
            <a:ext cx="837575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Севастополь</a:t>
            </a:r>
            <a:endParaRPr lang="ru-RU" dirty="0"/>
          </a:p>
        </p:txBody>
      </p:sp>
      <p:sp>
        <p:nvSpPr>
          <p:cNvPr id="510" name="TextBox 509"/>
          <p:cNvSpPr txBox="1"/>
          <p:nvPr/>
        </p:nvSpPr>
        <p:spPr>
          <a:xfrm>
            <a:off x="4992224" y="2716802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Махачкала</a:t>
            </a:r>
            <a:endParaRPr lang="ru-RU" sz="800" dirty="0"/>
          </a:p>
        </p:txBody>
      </p:sp>
      <p:sp>
        <p:nvSpPr>
          <p:cNvPr id="511" name="TextBox 510"/>
          <p:cNvSpPr txBox="1"/>
          <p:nvPr/>
        </p:nvSpPr>
        <p:spPr>
          <a:xfrm>
            <a:off x="5032951" y="1605791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Астрахань</a:t>
            </a:r>
            <a:endParaRPr lang="ru-RU" sz="800" dirty="0"/>
          </a:p>
        </p:txBody>
      </p:sp>
      <p:sp>
        <p:nvSpPr>
          <p:cNvPr id="512" name="TextBox 511"/>
          <p:cNvSpPr txBox="1"/>
          <p:nvPr/>
        </p:nvSpPr>
        <p:spPr>
          <a:xfrm>
            <a:off x="3984738" y="758218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Волгоград</a:t>
            </a:r>
            <a:endParaRPr lang="ru-RU" sz="800" dirty="0"/>
          </a:p>
        </p:txBody>
      </p:sp>
      <p:sp>
        <p:nvSpPr>
          <p:cNvPr id="513" name="TextBox 512"/>
          <p:cNvSpPr txBox="1"/>
          <p:nvPr/>
        </p:nvSpPr>
        <p:spPr>
          <a:xfrm>
            <a:off x="2303856" y="1291626"/>
            <a:ext cx="93372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Ростов-на-Дону</a:t>
            </a:r>
            <a:endParaRPr lang="ru-RU" sz="800" dirty="0"/>
          </a:p>
        </p:txBody>
      </p:sp>
      <p:sp>
        <p:nvSpPr>
          <p:cNvPr id="514" name="TextBox 513"/>
          <p:cNvSpPr txBox="1"/>
          <p:nvPr/>
        </p:nvSpPr>
        <p:spPr>
          <a:xfrm>
            <a:off x="8543699" y="2531565"/>
            <a:ext cx="552092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Сочи</a:t>
            </a:r>
            <a:endParaRPr lang="ru-RU" dirty="0"/>
          </a:p>
        </p:txBody>
      </p:sp>
      <p:sp>
        <p:nvSpPr>
          <p:cNvPr id="515" name="TextBox 514"/>
          <p:cNvSpPr txBox="1"/>
          <p:nvPr/>
        </p:nvSpPr>
        <p:spPr>
          <a:xfrm>
            <a:off x="8226994" y="2025126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Краснодар</a:t>
            </a:r>
            <a:endParaRPr lang="ru-RU" dirty="0"/>
          </a:p>
        </p:txBody>
      </p:sp>
      <p:sp>
        <p:nvSpPr>
          <p:cNvPr id="516" name="TextBox 515"/>
          <p:cNvSpPr txBox="1"/>
          <p:nvPr/>
        </p:nvSpPr>
        <p:spPr>
          <a:xfrm>
            <a:off x="7505588" y="1943198"/>
            <a:ext cx="49652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Керчь</a:t>
            </a:r>
            <a:endParaRPr lang="ru-RU" dirty="0"/>
          </a:p>
        </p:txBody>
      </p:sp>
      <p:sp>
        <p:nvSpPr>
          <p:cNvPr id="517" name="TextBox 516"/>
          <p:cNvSpPr txBox="1"/>
          <p:nvPr/>
        </p:nvSpPr>
        <p:spPr>
          <a:xfrm>
            <a:off x="9291254" y="2043225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Ставрополь</a:t>
            </a:r>
            <a:endParaRPr lang="ru-RU" dirty="0"/>
          </a:p>
        </p:txBody>
      </p:sp>
      <p:sp>
        <p:nvSpPr>
          <p:cNvPr id="518" name="TextBox 517"/>
          <p:cNvSpPr txBox="1"/>
          <p:nvPr/>
        </p:nvSpPr>
        <p:spPr>
          <a:xfrm>
            <a:off x="10103399" y="2725593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Владикавказ</a:t>
            </a:r>
            <a:endParaRPr lang="ru-RU" dirty="0"/>
          </a:p>
        </p:txBody>
      </p:sp>
      <p:sp>
        <p:nvSpPr>
          <p:cNvPr id="519" name="TextBox 518"/>
          <p:cNvSpPr txBox="1"/>
          <p:nvPr/>
        </p:nvSpPr>
        <p:spPr>
          <a:xfrm>
            <a:off x="6336972" y="2167395"/>
            <a:ext cx="837575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Севастополь</a:t>
            </a:r>
            <a:endParaRPr lang="ru-RU" dirty="0"/>
          </a:p>
        </p:txBody>
      </p:sp>
      <p:sp>
        <p:nvSpPr>
          <p:cNvPr id="520" name="TextBox 519"/>
          <p:cNvSpPr txBox="1"/>
          <p:nvPr/>
        </p:nvSpPr>
        <p:spPr>
          <a:xfrm>
            <a:off x="11074118" y="2701056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Махачкала</a:t>
            </a:r>
            <a:endParaRPr lang="ru-RU" sz="800" dirty="0"/>
          </a:p>
        </p:txBody>
      </p:sp>
      <p:sp>
        <p:nvSpPr>
          <p:cNvPr id="521" name="TextBox 520"/>
          <p:cNvSpPr txBox="1"/>
          <p:nvPr/>
        </p:nvSpPr>
        <p:spPr>
          <a:xfrm>
            <a:off x="11114845" y="1590045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Астрахань</a:t>
            </a:r>
            <a:endParaRPr lang="ru-RU" sz="800" dirty="0"/>
          </a:p>
        </p:txBody>
      </p:sp>
      <p:sp>
        <p:nvSpPr>
          <p:cNvPr id="522" name="TextBox 521"/>
          <p:cNvSpPr txBox="1"/>
          <p:nvPr/>
        </p:nvSpPr>
        <p:spPr>
          <a:xfrm>
            <a:off x="10066632" y="742472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Волгоград</a:t>
            </a:r>
            <a:endParaRPr lang="ru-RU" sz="800" dirty="0"/>
          </a:p>
        </p:txBody>
      </p:sp>
      <p:sp>
        <p:nvSpPr>
          <p:cNvPr id="523" name="TextBox 522"/>
          <p:cNvSpPr txBox="1"/>
          <p:nvPr/>
        </p:nvSpPr>
        <p:spPr>
          <a:xfrm>
            <a:off x="8385750" y="1275880"/>
            <a:ext cx="93372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Ростов-на-Дону</a:t>
            </a:r>
            <a:endParaRPr lang="ru-RU" sz="800" dirty="0"/>
          </a:p>
        </p:txBody>
      </p:sp>
      <p:sp>
        <p:nvSpPr>
          <p:cNvPr id="524" name="TextBox 523"/>
          <p:cNvSpPr txBox="1"/>
          <p:nvPr/>
        </p:nvSpPr>
        <p:spPr>
          <a:xfrm>
            <a:off x="2394372" y="5642724"/>
            <a:ext cx="552092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Сочи</a:t>
            </a:r>
            <a:endParaRPr lang="ru-RU" dirty="0"/>
          </a:p>
        </p:txBody>
      </p:sp>
      <p:sp>
        <p:nvSpPr>
          <p:cNvPr id="525" name="TextBox 524"/>
          <p:cNvSpPr txBox="1"/>
          <p:nvPr/>
        </p:nvSpPr>
        <p:spPr>
          <a:xfrm>
            <a:off x="2077667" y="5136285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Краснодар</a:t>
            </a:r>
            <a:endParaRPr lang="ru-RU" dirty="0"/>
          </a:p>
        </p:txBody>
      </p:sp>
      <p:sp>
        <p:nvSpPr>
          <p:cNvPr id="526" name="TextBox 525"/>
          <p:cNvSpPr txBox="1"/>
          <p:nvPr/>
        </p:nvSpPr>
        <p:spPr>
          <a:xfrm>
            <a:off x="1356261" y="5054357"/>
            <a:ext cx="49652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Керчь</a:t>
            </a:r>
            <a:endParaRPr lang="ru-RU" dirty="0"/>
          </a:p>
        </p:txBody>
      </p:sp>
      <p:sp>
        <p:nvSpPr>
          <p:cNvPr id="527" name="TextBox 526"/>
          <p:cNvSpPr txBox="1"/>
          <p:nvPr/>
        </p:nvSpPr>
        <p:spPr>
          <a:xfrm>
            <a:off x="3141927" y="5154384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Ставрополь</a:t>
            </a:r>
            <a:endParaRPr lang="ru-RU" dirty="0"/>
          </a:p>
        </p:txBody>
      </p:sp>
      <p:sp>
        <p:nvSpPr>
          <p:cNvPr id="528" name="TextBox 527"/>
          <p:cNvSpPr txBox="1"/>
          <p:nvPr/>
        </p:nvSpPr>
        <p:spPr>
          <a:xfrm>
            <a:off x="3954072" y="5836752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Владикавказ</a:t>
            </a:r>
            <a:endParaRPr lang="ru-RU" dirty="0"/>
          </a:p>
        </p:txBody>
      </p:sp>
      <p:sp>
        <p:nvSpPr>
          <p:cNvPr id="529" name="TextBox 528"/>
          <p:cNvSpPr txBox="1"/>
          <p:nvPr/>
        </p:nvSpPr>
        <p:spPr>
          <a:xfrm>
            <a:off x="187645" y="5278554"/>
            <a:ext cx="837575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Севастополь</a:t>
            </a:r>
            <a:endParaRPr lang="ru-RU" dirty="0"/>
          </a:p>
        </p:txBody>
      </p:sp>
      <p:sp>
        <p:nvSpPr>
          <p:cNvPr id="530" name="TextBox 529"/>
          <p:cNvSpPr txBox="1"/>
          <p:nvPr/>
        </p:nvSpPr>
        <p:spPr>
          <a:xfrm>
            <a:off x="4924791" y="5812215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Махачкала</a:t>
            </a:r>
            <a:endParaRPr lang="ru-RU" sz="800" dirty="0"/>
          </a:p>
        </p:txBody>
      </p:sp>
      <p:sp>
        <p:nvSpPr>
          <p:cNvPr id="531" name="TextBox 530"/>
          <p:cNvSpPr txBox="1"/>
          <p:nvPr/>
        </p:nvSpPr>
        <p:spPr>
          <a:xfrm>
            <a:off x="4965518" y="4701204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Астрахань</a:t>
            </a:r>
            <a:endParaRPr lang="ru-RU" sz="800" dirty="0"/>
          </a:p>
        </p:txBody>
      </p:sp>
      <p:sp>
        <p:nvSpPr>
          <p:cNvPr id="532" name="TextBox 531"/>
          <p:cNvSpPr txBox="1"/>
          <p:nvPr/>
        </p:nvSpPr>
        <p:spPr>
          <a:xfrm>
            <a:off x="3917305" y="3853631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Волгоград</a:t>
            </a:r>
            <a:endParaRPr lang="ru-RU" sz="800" dirty="0"/>
          </a:p>
        </p:txBody>
      </p:sp>
      <p:sp>
        <p:nvSpPr>
          <p:cNvPr id="533" name="TextBox 532"/>
          <p:cNvSpPr txBox="1"/>
          <p:nvPr/>
        </p:nvSpPr>
        <p:spPr>
          <a:xfrm>
            <a:off x="2236423" y="4387039"/>
            <a:ext cx="93372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Ростов-на-Дону</a:t>
            </a:r>
            <a:endParaRPr lang="ru-RU" sz="800" dirty="0"/>
          </a:p>
        </p:txBody>
      </p:sp>
      <p:sp>
        <p:nvSpPr>
          <p:cNvPr id="534" name="TextBox 533"/>
          <p:cNvSpPr txBox="1"/>
          <p:nvPr/>
        </p:nvSpPr>
        <p:spPr>
          <a:xfrm>
            <a:off x="8497710" y="5642030"/>
            <a:ext cx="552092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Сочи</a:t>
            </a:r>
            <a:endParaRPr lang="ru-RU" dirty="0"/>
          </a:p>
        </p:txBody>
      </p:sp>
      <p:sp>
        <p:nvSpPr>
          <p:cNvPr id="535" name="TextBox 534"/>
          <p:cNvSpPr txBox="1"/>
          <p:nvPr/>
        </p:nvSpPr>
        <p:spPr>
          <a:xfrm>
            <a:off x="8181005" y="5135591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Краснодар</a:t>
            </a:r>
            <a:endParaRPr lang="ru-RU" dirty="0"/>
          </a:p>
        </p:txBody>
      </p:sp>
      <p:sp>
        <p:nvSpPr>
          <p:cNvPr id="536" name="TextBox 535"/>
          <p:cNvSpPr txBox="1"/>
          <p:nvPr/>
        </p:nvSpPr>
        <p:spPr>
          <a:xfrm>
            <a:off x="7459599" y="5053663"/>
            <a:ext cx="49652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Керчь</a:t>
            </a:r>
            <a:endParaRPr lang="ru-RU" dirty="0"/>
          </a:p>
        </p:txBody>
      </p:sp>
      <p:sp>
        <p:nvSpPr>
          <p:cNvPr id="537" name="TextBox 536"/>
          <p:cNvSpPr txBox="1"/>
          <p:nvPr/>
        </p:nvSpPr>
        <p:spPr>
          <a:xfrm>
            <a:off x="9245265" y="5153690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Ставрополь</a:t>
            </a:r>
            <a:endParaRPr lang="ru-RU" dirty="0"/>
          </a:p>
        </p:txBody>
      </p:sp>
      <p:sp>
        <p:nvSpPr>
          <p:cNvPr id="538" name="TextBox 537"/>
          <p:cNvSpPr txBox="1"/>
          <p:nvPr/>
        </p:nvSpPr>
        <p:spPr>
          <a:xfrm>
            <a:off x="10057410" y="5836058"/>
            <a:ext cx="789047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Владикавказ</a:t>
            </a:r>
            <a:endParaRPr lang="ru-RU" dirty="0"/>
          </a:p>
        </p:txBody>
      </p:sp>
      <p:sp>
        <p:nvSpPr>
          <p:cNvPr id="539" name="TextBox 538"/>
          <p:cNvSpPr txBox="1"/>
          <p:nvPr/>
        </p:nvSpPr>
        <p:spPr>
          <a:xfrm>
            <a:off x="6290983" y="5277860"/>
            <a:ext cx="837575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Севастополь</a:t>
            </a:r>
            <a:endParaRPr lang="ru-RU" dirty="0"/>
          </a:p>
        </p:txBody>
      </p:sp>
      <p:sp>
        <p:nvSpPr>
          <p:cNvPr id="540" name="TextBox 539"/>
          <p:cNvSpPr txBox="1"/>
          <p:nvPr/>
        </p:nvSpPr>
        <p:spPr>
          <a:xfrm>
            <a:off x="11028129" y="5811521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Махачкала</a:t>
            </a:r>
            <a:endParaRPr lang="ru-RU" sz="800" dirty="0"/>
          </a:p>
        </p:txBody>
      </p:sp>
      <p:sp>
        <p:nvSpPr>
          <p:cNvPr id="541" name="TextBox 540"/>
          <p:cNvSpPr txBox="1"/>
          <p:nvPr/>
        </p:nvSpPr>
        <p:spPr>
          <a:xfrm>
            <a:off x="11068856" y="4700510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Астрахань</a:t>
            </a:r>
            <a:endParaRPr lang="ru-RU" sz="800" dirty="0"/>
          </a:p>
        </p:txBody>
      </p:sp>
      <p:sp>
        <p:nvSpPr>
          <p:cNvPr id="542" name="TextBox 541"/>
          <p:cNvSpPr txBox="1"/>
          <p:nvPr/>
        </p:nvSpPr>
        <p:spPr>
          <a:xfrm>
            <a:off x="10020643" y="3852937"/>
            <a:ext cx="79955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Волгоград</a:t>
            </a:r>
            <a:endParaRPr lang="ru-RU" sz="800" dirty="0"/>
          </a:p>
        </p:txBody>
      </p:sp>
      <p:sp>
        <p:nvSpPr>
          <p:cNvPr id="543" name="TextBox 542"/>
          <p:cNvSpPr txBox="1"/>
          <p:nvPr/>
        </p:nvSpPr>
        <p:spPr>
          <a:xfrm>
            <a:off x="8339761" y="4386345"/>
            <a:ext cx="93372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00" dirty="0" smtClean="0"/>
              <a:t>Ростов-на-Дону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23544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0" y="-7604"/>
            <a:ext cx="12192000" cy="633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КЛАССЫ ПОЖАРНОЙ ОПАСНОСТИ ПО ПОГОДНЫМ УСЛОВИЯМ НА ТЕРРИТОРИИ </a:t>
            </a:r>
            <a:r>
              <a:rPr lang="ru-RU" dirty="0" smtClean="0">
                <a:solidFill>
                  <a:schemeClr val="bg1"/>
                </a:solidFill>
              </a:rPr>
              <a:t>ЮФО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ИСДМ-РОСЛЕСХОЗ)</a:t>
            </a:r>
          </a:p>
          <a:p>
            <a:r>
              <a:rPr lang="ru-RU" dirty="0">
                <a:solidFill>
                  <a:schemeClr val="bg1"/>
                </a:solidFill>
              </a:rPr>
              <a:t>(ОТ </a:t>
            </a:r>
            <a:r>
              <a:rPr lang="ru-RU" dirty="0" smtClean="0">
                <a:solidFill>
                  <a:schemeClr val="bg1"/>
                </a:solidFill>
              </a:rPr>
              <a:t>13.06.2019 </a:t>
            </a:r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chemeClr val="bg1"/>
                </a:solidFill>
              </a:rPr>
              <a:t>14.06.2019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11467356" y="45254"/>
            <a:ext cx="625999" cy="526433"/>
            <a:chOff x="9625856" y="4064"/>
            <a:chExt cx="625999" cy="526433"/>
          </a:xfrm>
        </p:grpSpPr>
        <p:sp>
          <p:nvSpPr>
            <p:cNvPr id="5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3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4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6335" tIns="38169" rIns="76335" bIns="3816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6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78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8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71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9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43" name="Группа 442"/>
          <p:cNvGrpSpPr/>
          <p:nvPr/>
        </p:nvGrpSpPr>
        <p:grpSpPr>
          <a:xfrm>
            <a:off x="11467356" y="61730"/>
            <a:ext cx="625999" cy="526433"/>
            <a:chOff x="9625856" y="4064"/>
            <a:chExt cx="625999" cy="526433"/>
          </a:xfrm>
        </p:grpSpPr>
        <p:sp>
          <p:nvSpPr>
            <p:cNvPr id="444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5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6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4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6335" tIns="38169" rIns="76335" bIns="3816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5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45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5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45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15" name="Группа 814"/>
          <p:cNvGrpSpPr/>
          <p:nvPr/>
        </p:nvGrpSpPr>
        <p:grpSpPr>
          <a:xfrm>
            <a:off x="11481946" y="44434"/>
            <a:ext cx="625999" cy="526433"/>
            <a:chOff x="9625856" y="4064"/>
            <a:chExt cx="625999" cy="526433"/>
          </a:xfrm>
        </p:grpSpPr>
        <p:sp>
          <p:nvSpPr>
            <p:cNvPr id="816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2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3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824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5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6335" tIns="38169" rIns="76335" bIns="3816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826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845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6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7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8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9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0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1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2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3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4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5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6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7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8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9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0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1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2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3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4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5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6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7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8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9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0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1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2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3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4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5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6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7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8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9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0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1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2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3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4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5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6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7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8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9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0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1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2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3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4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5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6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7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8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9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0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1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2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3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4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5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6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7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8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9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0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1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2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3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4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5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6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7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8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9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0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1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2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3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4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5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6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7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8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9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0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1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2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3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4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5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6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7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8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9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0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1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2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3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4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5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6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7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8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9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0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1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2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3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4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5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6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7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8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9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0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1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2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3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4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5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6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7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8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9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0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1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2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3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4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5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6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7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8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9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0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1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2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3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4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5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6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7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8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9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0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1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2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3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4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5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6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7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8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9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0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1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2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3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4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5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6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7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8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9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0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1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2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3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4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5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6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7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8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9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0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1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2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3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4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5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6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7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8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9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0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1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2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3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4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5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6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7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8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9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0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1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2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3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4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5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6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7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8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9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0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1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2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3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4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5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6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7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8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9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0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1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2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3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4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5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6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7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8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9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0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1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2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3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4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5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6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7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8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9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0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1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2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3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4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5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6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7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8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9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0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1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2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3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4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5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6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7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8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9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0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1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2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3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4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5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6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7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8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9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0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1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2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3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4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5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6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7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8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9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0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1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2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3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4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5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6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7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8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9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0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1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2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3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4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5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6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7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8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9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0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1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2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3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4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5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6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7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8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9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0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1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2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3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4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5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6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7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8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9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0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1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2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3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4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5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6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7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8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9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0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1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2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3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4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5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6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7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8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9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0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1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2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3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4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5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6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7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8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9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0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1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2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3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4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5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7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829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83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4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3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3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96"/>
            <a:ext cx="12192000" cy="62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526683</TotalTime>
  <Words>193</Words>
  <Application>Microsoft Office PowerPoint</Application>
  <PresentationFormat>Широкоэкранный</PresentationFormat>
  <Paragraphs>110</Paragraphs>
  <Slides>4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Главный специалист отдела - Барковский С. А.</cp:lastModifiedBy>
  <cp:revision>23423</cp:revision>
  <cp:lastPrinted>2019-04-26T14:10:06Z</cp:lastPrinted>
  <dcterms:created xsi:type="dcterms:W3CDTF">2014-09-08T13:21:12Z</dcterms:created>
  <dcterms:modified xsi:type="dcterms:W3CDTF">2019-06-13T17:35:46Z</dcterms:modified>
</cp:coreProperties>
</file>