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5" r:id="rId4"/>
    <p:sldId id="260" r:id="rId5"/>
    <p:sldId id="266" r:id="rId6"/>
    <p:sldId id="263" r:id="rId7"/>
    <p:sldId id="267" r:id="rId8"/>
    <p:sldId id="262" r:id="rId9"/>
    <p:sldId id="270" r:id="rId10"/>
    <p:sldId id="271" r:id="rId11"/>
    <p:sldId id="269" r:id="rId12"/>
    <p:sldId id="272" r:id="rId13"/>
    <p:sldId id="273" r:id="rId14"/>
    <p:sldId id="274" r:id="rId15"/>
    <p:sldId id="275" r:id="rId16"/>
    <p:sldId id="268" r:id="rId17"/>
    <p:sldId id="279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2A79C-7CA1-4434-A0FD-19E20227DAF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B8FB8-ACAD-4374-831A-CC3B236F7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8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B8FB8-ACAD-4374-831A-CC3B236F77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6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9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2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8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0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3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1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5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5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B88E-8F8F-4AB0-8959-540782C9964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724AA-1050-4452-A06F-66CEE797F9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4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08/02/12/2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063"/>
            <a:ext cx="9144000" cy="691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7280" y="188640"/>
            <a:ext cx="76294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«На подмостках театра»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8624" y="5301208"/>
            <a:ext cx="620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Презентацию подготовила  </a:t>
            </a:r>
            <a:r>
              <a:rPr lang="ru-RU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Зобнина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Ж.А.   гл. библиотекарь</a:t>
            </a:r>
          </a:p>
          <a:p>
            <a:pPr algn="ctr"/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ельской детской библиотеки  МБУК «ЦСБ» Кавказского с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/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2142" y="2967335"/>
            <a:ext cx="12797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викторина</a:t>
            </a:r>
            <a:endParaRPr lang="ru-RU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46535" y="1410647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6+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5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1844824"/>
            <a:ext cx="676875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Хоть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кого о том спроси,</a:t>
            </a:r>
          </a:p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Знают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— были на Руси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Забавники-смельчаки,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Актёры-весельчаки.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Сценки, шутки и подвохи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Сочиняли … </a:t>
            </a:r>
          </a:p>
          <a:p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4" descr="http://park72.ru/wp-content/uploads/2016/03/%D0%A1%D0%BA%D0%BE%D0%BC%D0%BE%D1%80%D0%BE%D1%85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3730"/>
            <a:ext cx="7919665" cy="49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1260059">
            <a:off x="1910278" y="5000003"/>
            <a:ext cx="58160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Скоморохи</a:t>
            </a:r>
            <a:endParaRPr lang="ru-RU" sz="9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681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48869" y="1841639"/>
            <a:ext cx="705678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Коль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спектакль завершился –</a:t>
            </a:r>
          </a:p>
          <a:p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Слышно «Браво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!», комплименты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Всем актёрам, в благодарность, </a:t>
            </a:r>
          </a:p>
          <a:p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Дарим мы…</a:t>
            </a:r>
          </a:p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ttp://cs.pikabu.ru/images/big_size_comm/2013-04_4/1366447133622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0" y="463859"/>
            <a:ext cx="8216080" cy="49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1260059">
            <a:off x="859512" y="5000003"/>
            <a:ext cx="79175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Аплодисменты</a:t>
            </a:r>
            <a:endParaRPr lang="ru-RU" sz="9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2636912"/>
            <a:ext cx="73448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обычно дарят артистам</a:t>
            </a:r>
          </a:p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конце спектакля, кроме аплодисментов?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http://pics.livejournal.com/miroshnichenko/pic/0002atqw/s640x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738"/>
            <a:ext cx="7669392" cy="563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260059">
            <a:off x="3066973" y="5500542"/>
            <a:ext cx="41036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Цветы</a:t>
            </a:r>
            <a:endParaRPr lang="ru-RU" sz="8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2204864"/>
            <a:ext cx="734481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Театральный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работник –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Постановок «дирижёр»,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Управляющий спектаклем -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Это, верно, …</a:t>
            </a:r>
          </a:p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19458" name="Picture 2" descr="http://cdn.tvc.ru/pictures/o/128/9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7" y="112712"/>
            <a:ext cx="84201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21260059">
            <a:off x="2246747" y="5353272"/>
            <a:ext cx="5861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Режиссёр</a:t>
            </a:r>
            <a:endParaRPr lang="ru-RU" sz="8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1143" y="1775066"/>
            <a:ext cx="712879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оформлении лица – 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Парики, раскраска,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шиньоны, и накладки, 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наклейки, маски – 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всё для грима нужно,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Нужно всё, без спору.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Нужно мастеру по гриму –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Художнику-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18434" name="Picture 2" descr="http://i24.com.ua/data/files/2014/01/31/%D0%9B%D0%B8%D1%81%D0%B8%D1%87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6513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1260059">
            <a:off x="2246747" y="5353272"/>
            <a:ext cx="5861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Гример</a:t>
            </a:r>
            <a:endParaRPr lang="ru-RU" sz="8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2204864"/>
            <a:ext cx="73448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подсказывает актерам,</a:t>
            </a:r>
          </a:p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если те забыли текст роли. Этого человека никто не видит.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17410" name="Picture 2" descr="http://media.teatrall.ru/photos/photo/3e8a3def2c68ff038d69077888a40e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4" y="283928"/>
            <a:ext cx="8091228" cy="51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260059">
            <a:off x="1887052" y="5364310"/>
            <a:ext cx="5720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Суфлёр</a:t>
            </a:r>
            <a:endParaRPr lang="ru-RU" sz="8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2636912"/>
            <a:ext cx="684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называется театр, где играют куклы?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AutoShape 2" descr="data:image/jpeg;base64,/9j/4AAQSkZJRgABAQAAAQABAAD/2wCEAAkGBxMSEhUTEhIWFhUXFxgZFxgYGBUXFRoVFxgXFxUYFRcYHSggGCAlHRgXITEhJSkrLi8uFx8zODMsNygtLisBCgoKDg0OGxAQGy0lICUtLS0tLS0tLS0tLS0tLS0tLS0tLS0tLS0tLS0tLS0tLS0tLS0tLS0tLS0tLS0tLS0tLf/AABEIAMMBAwMBEQACEQEDEQH/xAAcAAAABwEBAAAAAAAAAAAAAAAAAQIDBAUGBwj/xABGEAACAQIEAwYDBQYDBgUFAAABAhEAAwQSITEFQVEGEyJhcYEykaEHFEJSsSNigsHR8DOS4RUkcoOishZT4uPxJTRDc8L/xAAbAQACAwEBAQAAAAAAAAAAAAAAAQIDBAUGB//EADoRAAICAQMCAwYEBQQCAgMAAAABAgMRBBIhMUEFE1EiMmFxgZGhsdHwFCNCweEGM2LxJFIVkiVygv/aAAwDAQACEQMRAD8A47W4vBQAKOgBUACgAUACkAKYApACmAVIA6YAoAS9Qn0ExNoaTNRguMij0yGBOvyqiye5k4xzyxFxagngU485HEaRWuE9yEnkTbGpqMPeYkuRdw6VZY8RG+g2V8qxDxhDmHGlDJV9BxqRNka0fMe9MogB/UUIcuV2HbewrdB5QLoKqQwUwBSAFAAoAFAAoAFIAUAEaABQAKQAoAFAAoAFAAoAKgAUACgAnNRnLCExAPhqrPscEew4prMXoTdNNEZ9BFrer6upUuotDrUlJbiXcVeGlO58DaG3HkayhJcdB+0NBQWQXAcUiRGt89R71MzxFEea0skmvkHZ2rXU/ZFHoOVaMFAAoAFAAoAFAAoAFLIBUgBQADQAVAg6BlvwXs/cxGo8KkwDBYseiKPiq2NeVubwvVnP1XiEaZquKcpPsjUWez+Ds3BauunejcNnuMG6MqxbB/dJkbHWnJ7a99dbl8en19fwKYUa2+WLLFBPsuq/fzL9OzFqC37Nf+TbzR0InT51zF4xuliNSL34Jsj/ADL5ffj8yNjex9sgjJYjn8Nth/En6VZX4tTP2Zwafw5FPwnV1vdTc3/+37Zj+JdmBvYcH90urA/8FxfCfQ/Ouk6NyzD7PhmaHiFlMtmqjj4rp+/kZu5bKkqwIIMEHQg9CKzNYOtGaklKLymJoJDbb61lsb3AsZ5Ct706+SK6irSE7Gq2uSUchXFI3NJBLIEGlWriDZGKLDgvC2xOItWE0a44UHoPxMfQSfasd96orlbLolkuUcs6z9oXYCy9pr+EAS5YSWtqAFuW0G4A2cAfxR11rzHhXjc3Pyr3lN8P5voX2VPCZyTD8Jv3bVy9btXHt2oNxwpKID+Y8uvkNa9ajLPHQj95yAmjBNyxwgu9I3EUYFvfcYV4nQGpFSlgMv8Auilgbl8BVk71ppfYIjlXEg6ABQAKYApAFTAOgAVEAqACoAFIAUxGi7H8AbE3VOXMA0BfzPvB/dG5P+tWR2xi7J9Ec3XaieVp6ffl+C9Tt/CsNYw4hbil4hmOjGOSj8K+Q95rh6yzU6nE9r29sdDRoY6LSN1Ka398tZyYjHWMQuGOA+7qw743PvUzmUuXBOmjawddhEc67UNVRuVqk92MbMd8Y+xdOO1OUmtq5b+BoOG4Y3nCScqjxHnA0+ZP86hp9NHSw3P3mea1Orn4xqPKjlVR/H4v+xB45hnNu5YMFgV0OgcKQ2SeQZdJ86g6IVXR1MVx3+Hx+h0PDvEJxb0Ool7S91+q9H/YYxN61fxBdMMMPaFkWyhCDO4MhsqaeEaA7/yq1Fk1VFVScpbs5WeF/k6qdEcx1EopPs2jP9pOBI6SCDyVyPEh/CHI+JTtrtWqi+V/sXR2z7fE5LjDSvztNPfXnEkucHPcRZZGKsIYbihpp4Z167I2RUovhjJGorNb1JY5Ct7mnUJdR7C8/Wq31LICbq68/pUQkgrFstCqpZiYUAEsWJgAAbknSKtXuEF0Nx2E7HYz76T4cM+Ghm78Mo8QjIIGpKt8iOtc/UxqtrlVY0k0WwbjJSism+4txxcNimtm4t5AviTKRmzL8LgnQHMPWvPafw6hpWQzLHKysHo66vPo9pbX9/sZTDdsTgrlzDnCWlw1wlmRMxV0uCCTmnMIlcpECIjSK6lmjtuhuVsk/hwvsc22EKrHXOOMd/7jH2l8LwtqxYvYLCNbDli9xS7WiDGUEGRbMkwBA0I1gVf4fqXZBwlndHht9/iZNRX5T69TAWWzDWt7KIvKEpYA1pgoJciFvk8hRgip5GlJBMVOMtvQhzngVnOnnU/OY8vgULnWrY2pj3Bm6KHYkG5BhpqSkn0GmmHUgBQAKABSAFABUACKQhVtSSANyYHqaaWRSltTb7HcOwT4PCZLbXIuvCL4WygkkgPcAyh3ImCdsvWqPEqLrIYgvZjy+eX6vHojD4Wst6ix+1P8F2RccG4cuJN7MxUiCp9SdxWuNjppgl6f2PN1aKGu1V7k8Pc8fdlXxPAvZaG1BOjDVTH6HyrTXZCzldTn6vRX6R7Ze6/szT9lLFu1Y765s500mdwNvIE+9cnxTWRq954R6nwDSNUbu8ufp2Kntlhgt5Suocac5iCPXRgPatuhs31nL/1BRi6El1fH2G8B2eJXPdBj8o8/zMNvQVKzVJPESeh8E3Lff9v1Ki7dS33gM5RcKgAFi2sKoUAliegrleJV223V7OuPkdvwBV11XRfTe19DBdsOFLl762ZAEg66pmylWU6qyEwfKujGbtrzJYnHiS/v9SMFLS6jy/6J5cX/AGMYZOorHOWWdHl9Ak0OtSreBLK6h22OsVW+WOLfYDkzqBSBt9zV9g+F2bgu33xJt3sO1p7NtYz3HDZpBOwBUbSdfnXfa4VNot01Xm2KB0XsN21e4MWmIU3rvfQi6CEIypv0Kn3NcTUU01L245Ul175/fQ3RhOybSe3a/wADP9pJN97h0Z4n+EBIn2rR4bhUKPoev0OyNPBS4zCd8mWPGslDzPVPfl51vT2vJR4npY6mtuPvLoWHH+IXrXBrdpcRbyuy27tg63dIuKy9BIE+1VaVe3OS6Nnktc/djjlLl/2MBhhpWwyw6C22PpTJESxv7UFEOoq0ssfSglHqx0WjoegpE9o0yEQOtBBrsEtrSlkFAJtPL9anGWBSHFetUZpjTFVMYdABUgBQARoAFIRadmrRbEJpOXM3yBg/MiracbsvtyYPEpNadpdXhfdnZeJ8OewDhpt/dXvW7x1P3iUCEoBsZZFOcnQMRWXT6n+JWUm54cf+POefs+hPU20aCCc3hLou7LPsbict8qfxr9QZ/rWvWQ/lLHY8z4Ff/wCTNP8Aq5/El8Y7QYdVuW8aVTfLocxIOyqNSeh5VyPDlqZNSSym307YfRnqdSqbt9Ml0S69890Y7G/aJaFu3ZtWWITQF2VC2iicoBjY/OutPwx2W+ZOS6Pj4spjVtoVMX0xz8iVg/tGwzvbOIs3EyCFYEXFEKBOwbWOQMVCPh1uno2VPdhfLJfZGFtinNdHx8DR2uP95h7t8ODb0CR8OYGQB05A+omuRpqL1qttjzwsrHCfovoF+pjHTys24xnHq/j9WYN3JAh2UqwZXUjMrrsROnsa7l9DlJTi1lLGH0aZ5rwzxD+GUoTi3GTzldV+pHxuHt9xOcuysxfPu4vN+0J9ST86x6eV8dS42x4mscdOOh29XZptVp99Evahz8TmHELWRimvhZh8jAqqaxJo2wnurjL1QlllR1qJc1mIV0QoFApLERarmWkSSzEsuzWLt4a8l2+rMi5pCGGkoyoR1hiDE6xULIKcXH1JVTdTUjX8Ge7cxFjH4NHFws6kKqsGyjU3FUnJup1021rDn+HW2xrC6M6UJUame58dmbDjfZs3Mj3bxF15e+SECIxAOVYOonTn8M86w2eJU1e1CW5vsjVotW6XKvGYrp8Sbw3hmCtgSvemRq3M+SjauZZ4pqJtqKwOzWaibwnhGZ+2XCYV8PZu2lRL4uZIWBNsIxIIG+UhdeWaOddPwWy15jLp/c4+phL+r/s5VZUga13mZotpYHDqKeSzqRFSOnvTK1HA5hdzTQQ6sk0YLRNxJ9qjgGsh0sDEOs+tAYI9y2ecmmmUyiHbPI1qqnngF6MXVowUgADQARpACaBGl7AH/e1On4dP+YlOXFNj/wCLMWr5nSv+aO08Bs2WxD276Z2YTbLFuUyuh6f9pqnTW50sZVcY4ePU5lumh/8AIzhqVub5i36en0F9pruEwaveVWW5aIKKCcrvsq6zoZ1Omk1HS62epsdOHxw3j6mx+E6amcbIezLqsP8AsZTsr2UvcTunGYxj3bGSdQXg7IB8KDb+tadRqlT/ACqePVnShBY3TN+3ZbBW0K5Mqc/EVHuQRXLnmTy2zTXKS6JGU7Q9isNeRmsGGjSZ+jbn11HlRC62l5iy7bGziSOY4fF3sBegrmXMM9tvgcDkw1AYTodeR1FdmnUR1MPSRztRpkuJLKOucF4vav2TeCBLWXwtJ35g8tNZ6RXIU7le65Yfyz9gXlqtyxtS9cffgx/GuK2Wa40AAqVACxoZALECFLNMTvEDatVsLpWVwh0TTfz/AMIy6ZVOu3UNLlNL5Lv9X+SOacftTdPLwofXwjWpazi5j8P9rTpfF/mREECsuTpJYQV5Jp5IyWRdlYEUDisITdEiKRXLk0/2f8et4JrwuyBdVYYAmChYwY1gz9BXO8S0ctTBKPZlmnl5css6Zh+F4zFqHCZEMFWuSpiNCtv4ufPLWWnwfb14Okr61yi44f2YVNb1xnP+RfYAz8ya31eHVR6ojO9/0k7iHY7AYlIuYdZiA6StwdIYa+xkeVbo1wisRMdkpy5ZxX7Q+xr8NcQxuWXnu7hEEEalHjTNGs8xPQgDRS1jkxKsetIri2Lyk86WSza33FYfRiOtNMIrDwSakTFUAJikxhEVEYxePnFIhIbXfedK0U9Sr+rqORWkkHSAKgAUgCoEWvZm9lxCkGJBHvEj6gVZWtzcfVNGLX8VKXo0/wATptjiLF/jBZYYZVZTbOZh3bEnxGFDhhpqdNap0tMKXGMOkuvPXC6/D0Mvj3t0+c3iUWtr+fb+5I7a4l8Vawi3EyG5iEQ3NgykRIG+kzO3nV1dFdNk7I9dpPw/U26muPmRx8fX5dzbYftFaQrZS2yoAFUkKFAEAACZ+YFcd2Jdz0Cpb5M/23TF3f8A7dGZgPAh/wAMESxuFfxNAgAyJy7amoRlmWH0LGlGGV1IPAOB8TAV8TjXQZpa0UssWXTSQCEnXrVtmxe6V1ub5ZW/anwhe7XEW13ORx565G/VfcVGibrllE7Y7o4ZnOwTG/3mDa8UH+JbBjIWBCupkiJlSAOh0Ndm66FeLX3ODqNNPUR8tPBa8T4NcslhdLKDlJAI7q73RzoGBEyOmnntWS6UsqVfRvn1jnqPRz8uPkXLlJ7fSWO3zOececi6BofAuxnqf51PW82/QPDXirOO7IKvO1ZDppp9Bc0DBNNEJMKkRNF9nfCVxPELKXATbWbjAaki3qBHQtlnympw5YRjukelGxQjefPn703NFyqy8lVibu5qmcjTGJCu8XFkBmViCYOWDE7aHes8Z+1yzRGhzWESu0HDbWPwb2jDLcWVbo34GHQg/wAxWpPJilDDakjy9i8M1m41txDIxRh0ZSVOvPUU2YsbXhgWol0H2CfrzFCY5ruSbbyJqaBPIqmAKQwNSAjXl86QpDVo61oqaKF1HavJh0AFFIAUACgQuxcyMrD8JB+RmnF4aZC2G+Dj6o7B2bx9p1ttcBa2u8aiY8BYcxG/yqmFPlaibT5lzH5Prg5eouVlFUbYvbB4l8Glxn4dSd9obM9hMRadXTD3LdwKNYgwZjfU/Kq9OrI3TU1xJNL4fT+50oWQmoyrksL99SF9nPZq+XOJxmIZpkqneORJ1JYA5Y3gQeulZpbWsYOhFTT3Nmxw3H7oLPiLS2lBKp4lYvH5ANT6DWqed2S7y044iRsdxPM0zpUtywX1xSRQ9oMT3th7M6P9DuCPeD7VQpYeSXl5yc1s8Oe2CysUuwYMxrJmfUCPrXYrjK6prseb1mohp7lFrnuDi58NjvcRcuJn8bF3eZAIgE6DwwOk+tWS0yr2r1MlesutlYtuH2yVXaG+ly6GtDTKA2kCRoI/hyj2qvVwirMI1aCN0KsWcvJUPWdGmWUO2WJoLINsN7oGlCIzlyBLoNDEpJm9+xi0xx7lRIFhwSOWZkj5wflUJy2xLqEnM6lYxt033RoCRKeK2SSCdlViwERqwG9Vz4UcdWbobm5ZWEug9ibtSkngnFFZibwgyeX/AMVzptpm2tFjwTiPgOkKWJUdF0jTz1Medaa7cNIzXVZeTgnb3L/tDE5QFHebDrAzH3Mn3rZF5WTj6lYsaKO2xPKaeCEJMck9KWCzc/QGHfWKZGL5wPXbsetIm5YGhiTzFPoRU/gPC8CJmmS3LAk3V61FhvRGdf75U0VyQ8DW1PgaCz9dKgrExZ9RQNTTyMKKABQAVJAajsfx1rJNsAGQYnY7mD6Ek/MVKdENRFQl1XKa/IxWSnp7POj7r4kv7m74Tw/vrhS4jd2Q0llyF0yDN4VkAZmyyNDEiiF6UZJSzjH069zFfolHVVzrWE8t46cY/UquEcdbCs+Edye6YojcnTdfLMBGn9DWO1xsXmR7/mel09iS8ufYWMXZe93l268KNBox01CzGaJ5TGlZOXwbFa0tqFXuK5mhJjlO9Q8sakidwvh1y6GuH4EIG4EseSzuQJPkB6CrK6NxG3UKvCOfdqlvW7z5ywLgyuUgKNgFOzCADmG/rpXSrbppwnlPj5HItStnukuTNMxI1JmqZTlLlsgksDs6DWKi+S1dBp/WokGLs/DQycH7IyD050FICfmKAO4dhLuC4bhEuKxfEX7aPcadBIzKijYBcx13JnyAJxW06On0zlz2ZYcH7Q271y4629dPGF+IdJ9f1FUVxlD2sZNt+zbtUkTMVeuOdLZUfvAj6RNSs3y6LBnrtqh1ln5EG7bugqrKPGYGvuSRygCT0rO9JKTyyx+IVxXs5CxmOTD2zcdvAqZ/MqRKiOp0EeYrO63G7Yi+FynR5suDhuPxbXXe43xOzMdJ1YkkfWurFYWDgzm5PLI9tjEDnQyMM9EOAkc6SLuYgVwCxpizhtiUMsCaRFZcsjps7Dz1oJ7cjSCWp9iCw5Bi3ptuaWR7OBDDeNudNEWuyHA4rUpxHlAzmJmfI1lyPnAgkdCPTamm+xB47hgnkQfpVisaGvmKzHmKl5vqPLC7wVJWRFkVbuQQQYI1BqcZrqmKSjJYfRm6wnGsalq2obJmW5Mf4gtjJsY8AYldtRB2mpyqU57sYb6/HHc5kb4VRkoyztfHwz2yZTHiFUFiSCSTOpJOhPsF1pSrwjVVbKct3YTh+KXF0JkdSJPt1rP5MGzd5soo0jYrDoisLztdIMosEBhOzKsAQJmSYPIzA4xg+OfT9+pLzJSXJqOyjXLxAZF7zJmD3CqHwmMxU6MrfunTcjXWCl6/YjlsyP2hWvHacMxlDbYMxJW5ZgNE7SGSY/EGPOq42OWckrI7THcjUijsPKdBpTLF0G7h8v0pEZZFWvhqI4e6MjlTKwjzoIskri3AADNA5SY9I6UFqsklhNm47OdoALapbaPzK7Fdf3MsSPPy2FLc0aKa6prlvJo+H2cTfb9lYZgdM7EC3P8AxMst/DNRjmQ7YxqXvItMdYt4ZcjOGuQBedZCKp17lJ1JbQE7xO0gU5TUeCiuErGYX7VHvB7Ydpt3La3FjQEgkEHrl0/zVVUk25dy/UycYKvsvzMXZw7uQttHYxsgLH5Cr5NRW59DJhvhFtwrsli7rAGy1pRu90NbUekiWPkAaVTVzxW8/LkkoOtbpcfM2B7I4LCWVfFZr9x/8O1mNsafjYIcwX318qzay9Qs8inmS96XaPw+L/I2aLTS1L3S4iUHGXwQRw2Gt27mU933bXe8Dx4cwZ2BWd5A02NVVK/cnuyu+cF2sp01axF+0Zu0B0it+DAh0UiQXdCgMIMrTwMbazNITimIa150g2iHt6jof1pkGuQsuw660BgIjcxuYFGRNLqEViYJ0/WjIsegJPWnkHkCuVIYATII9RtpTT5ItZXKLbi3Hmu5REZZ1nUzvm5EaDluK2X6pSa2djFp9DXTKTS6lQW8jrWWU5SbZsSSXQSx8qjyN9C+4UVFq7clc0BQDzXdwBz/AA/Wq3nJfBrDOydm+C95hsOcgzBBCuFDr4dDaKyNQRKtuDrFXcJvkrTOefaxh8t206BO6u52GXYXV7u3eUDkJRT/ABH1KccA554MCAelRIJPHQs+FcHxWI0w+Gu3dYlEZgD5sBA9zTJbmkavgX2X4u8XOKU4YKNAygu7HkomAP3jzIAB5VzntJwg58mEysNCNefrzqRFZSwICGgiosSyGnwRcGbHhPZGxiLYIxbK0Sf2alfYZw0+xp8ISTNxwTs9w3BgXAHv3BsXU6H90OFRT0Jmk5RRJVzlwSeK9uIlLYyyIhTmc9AXI8I8lGnI1TK5v3TTXpEuZMxd/irXrmUnQHYTCnmPNup/1quS4N+nUc8Gn4hwD/aOGsK7BO6czcP/AJZEMo9wvy5VR/Eqp7UnKT6RXV/v1IaqpSWW8It8JYw2CskYcJbQfHfuGBMbT+I+QE+XOpz0+cS8Rl8qo/37v68HPrslKW3TL5yZkONfaEikjDKb1z/zbgi2P+C1ufVtPKtPmWyioVpVQ9F7336L6c/EbhFSzP2pfgYfG8dxF1md7jF2OrH4vny9qjXp64LCXBdLWW7dq4+RXFyzEsxk6yZJnzq/CS4MmcvLJFu51IpLgtTHAaMjFTQmME08gHSAImgBpmc/hFMrbl6CSH3gUg9oRrpqoigORJjm30pkXjuwvD1NAvZ9QpXzoD2QiV6GkHsg06UBlehIwOEe9cW3at53cwqjUk0N4H9DqfAvsexLWC2Ku27A+IKqd84kQc0MoGw2J2qDlhOXYaln2Tf8MwNq2bNhFDCzbhX+Fy4CglFg7+MnWekyTVkbfMTbzz+JDKTwnyI7V8BTG4TJiroADk27qLJQsWSx3gMsQM6zlInXkas4zhIH6mC7GfZVLO/EXIFt8q2kM58pMsxjRDpEbg+1VuLGmdTtY63hgtq0qrbjwINFULEwB6j3Jqu2zy0X01O1jTYnvPigidYPLpPLTT3rErHJ5Z0HSorCMD9oXYLDX2OKsN3DHW6oXMrMxgMFkQSd433rTTfGd8af/ZP8Dn3Uyri5Psc04n2PxFpTcX9rbEyy/EIj4kOvPlNXaicKbVVJ8vlEKqZ2VuyPRGfC0yG0lYPHPbEDUToDyPUHlQ+QjmPKLJeP9Veegcx9aqdbfc0x1CXVEnhmGxmOOXDW8qfiYfCBzzP/AEjzpfyq37T5/fRdSE7bLF7K4/fc3HAuxmFwS97irpc9M3d2p9fif0War1F0Vwnj8Zf/AF6L/wDphSrelfL/AA+/6Fxc4z3oAtplRdEzKFQDlktD9XJ/4a5s9e9PmNKw31fWb+b6L5LobI+H7nm55+HYquMYY4zDPbzEuVBtkxoynMB+6DEQNNazU3OrUb59+pfbXmrbDg5CxYbkyN/516Xg47yu4WYjnQGZIPvOoFAt3wBnXmtMNy9AAr1IoFmIsEfnNBL6hy3JgaMDzLsxQduk0h7pLsH35/KaA3P0GQDpqdaMkEunIQXQnXSnkMcNhlB4fOlke1cBMPioE+4ca+1BLAFXb0oBR5QnKY9TQJp4BH9KBPk9C/ZJ2Ys4KyuIuoWxN5QdhNu2dQijrsT5+gqmy1QfP/XzHt3dGbrGcaVWIJGgmNZy9TpHtvS/imuceznGRRhFy2Z56mLv3m762QwkOMrCBoGEe5FKClX7L7vhkrKVOasi+nVDWL+0OxYVrdmyLZTQZ5thZAKxathmiCDELXUWmnLD5efT9WZHbPokl83/AGWSDie21/FWbly34URST3aMmcFGMK1wnN8PJdyPWoR2xsUNvX45xz3wQlXc1zYl6YXX7lpiOJWlwlm8VexEB1ykXAzEzmLyWkidROtZ9bVuzjk3+G2bElJfMjLx22VlLyv7DN7kH+QrktSi+TvRUZdCv4lxDvLNyTsbf/f/AKUaFf8A5Gpv0l+Rm8SjtoeBfZu6TaaMuXPJMjQ5R59Ko/1VtWpreXna+nzKvB0vLb75GuN9muG4lP8ADYXIg3bRCFj1aRleesE+dcfT67X0y9prHo+325Nc/DpWTcnxkyXEPs4XQ2L+XkBdgrPIF0Aj/LHpXWq8a6+ZH7foyqzwtpZrecDvDPs7tWj/AL5dzvoRat+FDP5rrxp6REGurXdLUUedpluXPXjGPh1ZzdsIT22vH4mnxuF4mqizZwq2LYgDumtnQfvA6eyCuBDWaWU9+/l9kmv8/iditaXHLz8+CLh+xOIZs1+5LHWGLM0/8R19qqfilWdlccfgTlasez0Hsfwt7KXGLTlUkCIAIBI09aphfGdqhjuG5OOUUfBMQ2ZSfxHUnaNq33qHQrx6FB9ovAe5vi6vwXpOmwcRm+cz866fh97lDZLqvyOZfBZ3IyJt/pXQM7iNmmQD/wDmgBWXUjrQSws4Cy+HbUUZI4zEBQSPMUZDashBdJmjIJcZHAh/NRkltl6jotbeVIntB3GkUC2rGBXc6jyoHgI2RQGENz44oxwRz7WB0rQTCigCVwTAi5iLNs6hriBh1BYZvpNNdSvbhHfeJ8XtgAow8K+ODoG1JE9YgHpFRp53fM5mve2a+RiMR2s8cgEiY0keGdeX61HUQcopJFnhjStcpPtj7lgnEg1u5dZhbuBO8tKdSSCSY0icqsRIiY61q0q8ySTXU6N3s+6c77Sub98pYDXHN0gkJke4zeIHuxzJnVQoJk5RuehC/wBnBjfvYOydkuBDhlm195LNeKnJb0ZLU6nOQYZp9hsOp5u1tuTLJJSawc+7YYpr+KYvBkM2w1Krt6wBqfSo8v5GiCiupr8F2awOKwyrYmy2Zf2ms5wo7zIpJbntMesUnCPccbpweUykvcLvYRcbavOHKnDhWGxBZm/TL86xVKK8QqS/5fkbNVZOzS7pd/1JvZXD58Pc00Lx6EBYPnrXN/1Nds1sGuqj/dl/gs9lfxySExYEh1IIMEef9Odcx0uazB8M9H5bksxYm9xIMIVdKdekcXlscNO08tlLxfHNmAJOiQDrqsmDrvzHtXsvAYRhRLb/AOz++EeS8fhGOoW30OnYLEhlUk6lQfmK+cquK1FnHd4+5e4tRTGcY5kZTrUL4xUsl1XTDKLtKwKrbYy1w8/yiCfrFadCm5OfoSk8LCKUYIC4vM6em/Sttk2+B1v2Wy14vwAYyw1i54W3tP0cbT5HY+RNLS6x6e1bunQotgpxzE4jisO1t2RxlZWKsDuGUwR8xXsFJSWUc1rBDy/Q/Q0yvAaof1H9KYKLBOgPTQ0B2TJIWkWBG2PlQGBu2oJYUMgscoFtSBtTGm0iUg0FJjXQM0DBFMARSAaNnxZqZHHOQyKRIIimA9g75tulwbqwb5GYoEaviV97g/ZPNpmLeGZJJkhuYg8qdacVxyYNVVGyzc+OMEEWYKqT4mMKug18zsKtVUpLkjVGuMvZRq+G9oGQ2EvOq4dSbeW3lZrjqUDPdLAwsXAQFgx4avcYKKUOvr+hocnnLNZ/4st2i11Gth2YeLKpbIAJE76xVKXqDwzGdru2V10Z0ZJDBSPFnGYSGAOgHhIk60WRcIptdehOtpvCMVguKP3OIJ1YqozkzuwAWIjbOaq3rHxLlHlv4E7s52zuYZxC6EKGb4nUZgzm2CQASJGvzpucWQUGjd8V4imKw93EW5y3GtgTqYQEa+elc7TPPi0Uu0X+Ru1XGij++472bu91ZW4xyoSRl1PeAtBaOWUc/KPTN/qGlXXNPqlw++f0NnhVe7TJRWXlvPp/36fUm8Y4YxMrqflmX+o/rXnNFq1BbZdPyZ2NPqEuvQat4BbS57pHv8IPLT8RqyzVTulsq/z/AIJz1Dm9sP8AJlu1d8NeBWY7pSJGurPy5e9e0/0/TOnSvf3bf5Hk/F3nUbe6OoYO2FCeSge0CvnM7sXyl2bf5nR2vZtYpt5iqZzdkicUksGO4wxuXswOiafzJH0H8NdnTx2U/PkaazhknhVgvcUnYESarsnjBJx2xeDdWLa5Ygf351fKMZxxI52WnlHKftW7KtP360sggC+ByKgKtwDpEA9IB5kjo+D+Ib4Kqzh9vj8Cu6HPBy8LrNegM6FRQMAWmAsCgAjQAzhRBb1oZXBcsfoLBgqyajUdKZVzHoJxN4MunXajApSTXBLTYelRLUKoGJoAI0AMd4c8cqfYhn2sDppEhVu8y/CxHoYpp46CaT6kjhy97fRbveMCSPCSXBKmCvoYPoDNTi5t4RCarhHMuEaDFYc2FZy0knIkwyoX8T5iogsFUHTbziujVXsWZnJsvjc9q93r8w8Dwf8AbXbb6/swFI1hm0B12matj7KVnqzNbdJwWO2fw5DscETFqr5tVOW8NAyZYGfoVywT0g8tRbZKMYSg1nvH9DVVbixR6J4+xS9ouDvgkNt9c1weIfCVVTl675j8j0rg4zydZXLbx64+xnQ7HYUYRHfJ9EdWs28nDMKn5v2h/wAn/uVl8Jjv8Rus9El93/g1+ISa09cX6GgwFlmtWUUKQUAOZVJXm+o1AAaR6gVzPE9VGNk7Xz1S+Z3dJCNOnSk2mknw3zn98miuopYZtRXj02k8FcXJJ4KLirC5fgvayqoAV2ZfiJllIBAPhgH10119B4TUo1OTxlvHP0NNWY15ipZ9Us/f9DIXMKGxmQHMpuqoMg+EEAwRoeev6V7RNafw+UvSLZ5nUzd+ty+uV+B1Wdo6fWvlc2pYSOwljLZF4njBbtMx/CCY69B89Ku09W9qPfIu5TcDw4cF210E9C5kt/fnXUseFhFcs7sFjhbMmFA0HtXNUZTfBpclFclhhb5U6/6/61KGolB4kUzqUuYllggrq6OAVO4OxBEEVfoMSUl8cmW9NNNHDPtB7Enh13OhLYa4fATujb92x56bHnB6a+s0esVv8uXvL8V6/qY3F8sxzXl61vIbkBby9aA3IQ2IkwooI7+cIZNxjz50yOZB94wnXagMyQYxXlRgPN+BKt3g39KZJNMTcwwPkaBOKY3kddjIoYsSQPvZHxLSwPf6ihi1owx+Yg/vK9aQ96Gs65s00YI7lnI4cQvWngN6HcIputlQTzJ2AHMseQqyuqc3iKITvhBZbNrwPgZS2zlxbTLLOfDcdRrlTmi/9R305dSqiNTSSzL8jgazWq2WI8+i7Nr83z8kPcG4acTcD923cKWFu2ogksCCY1J+p35zV18FWsSfLM91sofy173Dk129F9xm1NjiGVRpkgo0xoA0EbjValGGKeeRSmp6Tf09v++P+x/FMuGxCX1gJdMOoJAVtYzcwOfzqFaVte19S1Sco7V1jzHD6ruvr+g5x3AXLllmyo8QuWROYDN4BMgany6VjorjOTUuPy+p0v4tQ8tSa5S575ZzvHYS4gVspCOuZCY1G240kEEfyB0GGcUpNJ9DqJzaXxOrdoLOVbFoaZVYD/Mqj/trD/p+eVqLX6r8E2afEuZVx+C/saTE30tHurSgGBIHyBc7+grxkKp3t2Wvj99D0VNUppSm/wB/Ap8VjDbbNJYnRpO6+Q8twPXrXQhp42Q24x6G9VKUcY+RLWx3hFxVVmVdAT4WG6nziTpsZ1NU6fULTycJrjP2ZlcnD2W8J9cGd7NIbmMQnU5nc+sMf1Ir2Xjk1V4ZJeqS/I8np8T1efi2dPwlvQseX61880lact3odW6XZGQ7VXi9wWl2nO/tqo/za+1dHT1qMpz+iJxliKJfDkKWwPzST77H5RWS2bU2i3apcltw0b/KnQurKtQybdtCCTuNZ9OVTuqjKDbKYTafAjD4gqdOdc+m+VTyi6ytSQrj+BTF4d7V3VHEHaR0YeYMEelbpaxxlG+t8xf/AGjKq1zF9zznx7gV3C3mtXVhp8JjwsnJ1PMH6bb17TTamGorVkHwzDOtxeCrZJIAGkxNaCqS7D3d6tHIQKCeAC1B9B9aASC7jTXl9TTFgFqxoKAUUSLuFVtdj1FR3DcExlrLrs0+tSTIuMkDvnG6UxZa7A+9rzBoHuQM9s9PlQLMQwtvyoDEQZLflQGIlpwrgner3kZbQOUvBMt+VB+JvIVp0+mla/gZNVqo0x9lZl2X6nTOyfZX4X+7Du7fiNs7GBOe+2mdzuE2Ucuu2Uo1LZB9e5x7b7LMySzt979PgQ+1+K7y4uHtALmaXjbMxkL6Aax5jpXQ0tPlxdkuWY9HKHlPVSjiKy4r59f0RqMHw+1asWzbveMaBACCAJliw2POfOubqbJOeXHp0+PwwZtLGNsXOVmXJ5klxtxnnPbH2fQwGJuj/aMn84HzQLXXS/kmqEG/Cnj4v8TR8YwP3tHW3hwItwe7BGoPhcgkiZ/SuQpqueW+j7/kLSytai4RWcJ4XpnGX8+Vj6mRs8cy97ZII7okW2B/CpiSCNdPTcU3F7FPpnlnU1mnTt39U8JLsn/n8yLdV+7GZItsxbNBiWMOvRgdPQifTn3VNren7WOUdDS3pvy30XR/vqbjjJDY60o5d2vuXZj9DXI8M/k+EX2vq97/AAwdTUPdq4J9sE68mQsNzMkncg7H+XtXm6peZGL7dMHra3vSKl7OZq6Cmoo25SRY8OmzausASFVip5ZtfCOon5VllBajVVQ7uSz8jl+JWKNbfwI/2fYKb7sdAtuP8xH9DXoP9WT/APHrqX9UvwS/yeT0HvSkbS/fFoOWMAAk+gEz8q8Rpswt2ep2JLdFMymIGZ55sY+p/ma6y4Il7jSoyqPwiPbSKwamSk+C2iLxliMNfKk+fKqozcGWTgposVuZgfQ1dO1Ot4MyhtlyPYVAVIgHWlpKozre5dxXSalwSHwhiV1HTnVN+glH2ocr8SEbk3yUvHOB2cdYNm8IIk27g+K2/UdQeY5/Iizw/wASekeH0YXV5eThfGODPhbxs3BDIeWxBEhlPMEf3Ne502ohqK1ZDozDOG14I3d/WryOBJWgQkrTAICgCRFVkiFi/jSpLoVy95EuKTLBJUHlSyw2iGsKfwinuYtqE/ck6VLcR8tFrwbs6lyblyVsr8Tfm/dXz2+dbNLQ7HlnP1upjStsVmT6I6d2a4Wly33l5+6FtP8Ad7KqPApO4A/EdCTvqNa6VsvK4guH1Z5yy5WqdUrHldcLLb9F8ETOK8Q7iyWLHbVQSAza5Q3U1DR1728LjPHyMWorsuurpz7bS8zHTPxxxlLqZfsZgzevG45nWJ6u/wAR9gf+qt+uuVVTx2WTpeIJTlVooPG5rPwRsruEQ2rji8qZSQts/E0RrvMn0O3KuPQ5JxbWXJZb9PkYtVCucLFGahGDaUO7xxl+rZyjiN2Max6XV+hFdxf7Z2NNDPhyX/FnRFw17uXvowCp4WhofWJ05gzEGuFqdqltXV/Z/wCTF4OrGlOWNse+eUlz9V8H9Dmnamx3GKV4kQCR1I3+akVtpkrYL0wdLSRnOudM3ym8P58pl79xxD2l7olsObigxllc8axvHi5aa+tc3VRjVl98MNHZO7iSxiX0z8uxatdVuIgBjpeE5YBGVZOp00FYNJCMvCEpLhp5+rPRPnW/v0NJibZuoGP+INxtMgEjykEHyrxEX/DWuD91nqKpqubXYbw+CAXPdIVRy/TNG58hTt1TlLZVy/30LLL23th1/f7yN8cxwbDMERgpYIG8IEqVYiJkaeVdXwDw6z+MjbNrjP3x/k4/icXXTLc+eOPmyV9n6RZuvzZwJ/dUf1Nav9T3KWojV3Uc/d/4OXoYNQ3fEHa7EkmzYU+O64B//WhzvPqBHvXF0VDk7L5dIL8Xwv1OjvSxH1YuzhwlxDuAJ9Dy+tZatRhPJosr3LglLbzPr6n+lQpXmTHN7IE58OHBOx5f61supU1x1MsLXF/Aj2VKtB3rlWRccpmttSWUWOFuBVjnJmujopLyjHcm5Ey2x66VsbyijBGwFsMzKf79K5GiqhOcoS9DRdJxipIpe2nZO3i7cAgXV+C5G3PK3MqfpvW7T6iXh01zmD6r9Cn/AHVz1OKcT4bcw9w2rqFWHyI5FTsQev8AMV7Ci+F0FODymZpRcXghEVcRAVoEJy0CwOVWTEFASDoY2p5wLgVSyMEUAHFAE3hPDWvvlXQDVm5Bf6nYCr9PU7JY7GPW6uGlqc5fQ3XDMMMTdQZQuFw+iJ+FmAk+sbk8yfOuzY/4alte8zz6udtijLiU+fiorl/Vm1Fmz92Nxr0XT8KKRpBgBhudNST1rPGE1bjbn1bOZZdQ9G5+ZiXaMXjHPfu/i2cz7X8QLXBaXUJv5uf1gQPc12qMRjuZr8C0myp3Ncy/L/JpOB4cW7SJmVSACSWA8Z1P1/SufqNTWm9z6mCWj1ms1Mra4tYfDfGMdCTjuIWiCWYBwdY2bzB2n03rnVXxonszmHb4fA6eo8Jv1dSucNtucNdpfH5mBx3CmuXmuLctwXkasT5fCDWz/wCWpiscnc0uhshpo1S64wasOxEC3eMx8KPBgzrprXO1GvjPCjx8TJoPA/IcnY85TWOi59Sv4hwF8SIeze3mfCh2ygeLlEfKq6/EfLjtgdGnQbLJWyeW+PREjhfDbtgKqhgFI+O9ZUEA5gGg6ioX6/zouLXVfmEfDYRudyb5aeOw7ZwTLfN/9kHzs5zX7eWWEHQcoNYncv4dadZ2pJfHg6Ch/M8zuSv9o3AX/aYYFjJm8Drr5H61gu0WntalJM3fxlvHTgavcaclJu4aUMrF38Q5kZYJpUaCimTnBSyOOrms9OSPiuJ5k7truHC5y8C4dGIjTw7RXS01v8O24RfJm1M5ajG99Bzh3aHuFCJiLIUTp4mkk8/BrWPU6WvU3O6yL3MjB+XHasYA3G7JvriGxSd4AVH7O7lAMzpHmdalXp4wpdMYvDefjkHLMt2fgTP/ABNaOpxST5Wbn9axS8Jpk87WvqXR1MksZQdrtXZQE/eVP/JuT9DU6/C64Z2p/cjPUOXXA5Z7bW9hft+9q8PrJq16CPxIeYSE7SrcYRdw5InQOyn/AKhWS/wmNi5bX0La79vGCWeJuYIt+6OrCKxLwiUH7Nn4YLlfFrDRLw3aALpcS4v72XT3itMNJclzh/JlM3B8oOxx21nlbgEzvI/WuZ/BaqixzUG+vTkuzXOGMl398tumVWBPqJn2paqxSqcWmn8UUxhJSyZvtPwa3iLTLdHwyVcCXTqw6jqvMDqBUfC9bOmeIdH2LbK4zRx/inDWsXDbYqY2ZTKkdQf5bivdVT31xsw0n6nOfEnH0IRWrBAy0CJL8HvEr+zMTrMDT3NQTSJOLwEvAb2aQmUTyKwR5605TiRUGSm4Hd6L86r3L1J4Y4OAuQPEpnoHP6LQ5R9Q2seTs6237SfK236kio+ZD1JbWW2DwzWbRtqmUMZZ2ZEbpvOkCY9Tzq6rXqn3fyMep8OhqJJ2Z47Z4JNri3dBbSXbShF0y5m3mdQpk8z61K3X3XRw1wyuPhWmjd539XrnoRLvHdz3znyCH/8Aph+lQ/iL/X8S1aHSrpCP2REbiYjMBcbmdVUeewJqtzsbw2aYqKXCDfisKHGGkHTM7O4n6Cqtjbw5EsrGVEeOOxIKxZtLm+HwIAfc+1V7a8Pl8E/b9CVh8bje87o3ltsdQPD9IH9xVbdO3ek2iajPOGOWzibtxrT4tg68hIBGmoiJ3olbCMVJR4BVtvGSMeHkX+6v37sGMjZtDOwIM85FHnbq98Eg2YltkxPHezyWMlxczJMPJ18jPLpS0+qduYvh9gspUeew1xfhVlEt3bSlrZ+KWMwYj05j5U6Lpyk4S6hZXFJSXQa4rwy1bFq9bUtabRxmPPbXlzHqKlTdOTlCXD7CsrjHEl0LnD8CwrBXRSQRI8TbfOsstVdF4Zcqa2soGJ4HhUUu6kKNSczf1pR1V0nhDdNaWWU+AwNq6WvumTDpMCTLR1O5/rpWuds4JVp5kyiNcZPd0QvA4S1dY3nQJYTYa6+p50rLJwWxPMmOMIye7HArA4VcTdlba27Kb6anyJ/uKU5yphy8yYRirJcLgLFWbV+6LWHtqFB8Tifcjy/WnGU64b7H9AcYzltih3i3CcNYX8RdvhGY/wBxUKb7bH8B2VQghuxwCytsvfdg0TlBEgHYEEbmpS1M3PbWiMaYpZkFg+z4ym73jWxuNicvmRFSnqcS24ywVPGcisFbvQzLiXVEkySwH61OU4rCceWRUZPuOcPxeNuoXzB1B/8AyC2dv+IfzpzdUHh9RQU5LIi3xe4ym4cOhVTGZQ66/wALR9KbjHO3Ik3jOB7/AMRyuW6LwU7gXJB6eFgP1pV0RhPfBRyu+EEp5WHkFuzgnVgbjLmmA6tAY65lKsYO/lrtWiV1rio9skNkN27uRR2VV/8ACxNp/LMJ+RIP0pK71HtI7dkMV+Sf839Kl5sRbGWGDu426jP94hVnUmNtSRC61knOqDUcF0YzazkbbE41LIunFGCYADGdfb1+VOMqnPZtE4zUd2SXeXFBLRbFHPdIAWWJE9fmPnVfmVtvEeES2SSXPUYxljEi7bsHEMS5kwW0E7nboflRC2twc9vQJQmpKOQ8RwTvMR3bX2YKmZzrp5ak8iKS1GK96j3H5WZYbBwDg1pxce4CVU6GY5EmY8o+dGo1E47Yx6sddaeWyPg8LbFi7iGSZYrbBnTWB6/+mpTsm5xrT+ZGMIqLkzRcF4agsoTbWSJMqJ11En0isOoum7GkzRXCKisop8DiFs4hrQYNZuEgEaqG/L9Y9CK02RlZUpdJIqi1GeOzE4a13d25hLn+Hc1Q/pH97rROW6Cuj1XUIpKTg+jImEDEPhLh/aWyWtHrzgeo1Hr5VZJpNXR6PqRWeYPquhIuhr9gXVnvrBhvzEDUGOvP/NUI4rs2v3ZDeZRyuqJWMJe3axlr41+JesfEPbX2NQglGTpl0fQlJ5Smiyx/D/vdhbi6NGa2fXkfI1TVPyJ7X0JzW+PxE8Mdr9kpeUhllHBEGY0PuIM0rUqrN0Pmhwe6OGV3Bkyvcwd7YyUnmp6e2vqDV173JXQ+pCvhuuRGtOMP32ExElSCbcbtOwXoT9CDVkl5u22HXuQTUMwl0F9l7rWbrYS9ofiQ8jIkgeo19jUdXFTirY/UKJOL2MkcTwF7E38jKUw9s7ndz1EfL51CqyFMMrmT/AnOMrJY7EdsO2KuZAMmGtGBGmZl0Mfp/rUt6pjufMmLa5vC6IPjWEd7lqyB3dnMFERLQJJAGwA01qWnlFRdnWQrYttR7EnG2WYjCYVYUD9q3IA8iep3PWahW1/u2fQcumyBNbD2sDZk/wDqdv7+VVtz1E8E1triV/C8IXJxWIgc1B2VRz/p86ttmoryqyEE5PfIh4NfvmKd9ra5RHMgTH86tl/49KXdkE/MnnsTeJ3mvXBYt7D4iNtP5D9ahTFQj5kic25PahHFbJY28Ja0EZ7h/dG0+v8ASnXJYdsvoRms4giJxZ3S4MMjRbuBRBjQExv6j3mralGcfMkuUQsbi9qH0trccWV0sWNXP5mE5ifr9arcnFb370uhPCb2rohWGPfO1+6Is2/gBGkDYRz/ALFEv5cdkfeYJb3ufRCLFpLjNfuIFtKIAAiTyGm5qxylBKCeWRwpPc+gjhHCUxGd5KgGAAQY9Z1p3XyqwhQrU8snJ2cYCBfMeh/rVX8XH/1J+S/UZ4ojWcLbtD4rhEjnr4iPnAqNeJ3OXZDl7NaihHE8PmuYfCL+EAv6nf6Sf4qlVLCnaxT5cYIfw93veIqhMLaGgPUCdPcj5VDbs07fdks5tx6B8NvZ8TicTc0W1mA8okafwj/qpWxUao1R7hF5m5PsRMBiSMPiMS3xXmyJ6SZg9Nx/DVs4J2RrXYhGXsuXqT+IEWMCqAeO5AjnL6sPlpVUf5l+59ETb214GeMWlVcNhcwUCGuGYAH4if8AqNTqy5Ss+xCfGIiOJcVuYt/u+EU5NidpA0lvyr5bn6U66Y1+3Z1CVjl7MS3tdmbS2O6YksTmLjfP1UchyiqJ6qW/cTjUtuBHFuD96iS8XbcZXA0JEbjoSJqqvUbJPjhlkq9yXqO3+G23dbjr41ghhIOnWNx5GqldKKcU+GT8uLab6kzu7drNdMLoMx5mNvU60o754iDxHkZ4HhhfJulAqEnKvIzEkjblvW2Udq29zPnkvLqADyrLNYLI8lfcgHb++VUPkuSKfjfDTdyvbYLdQyp5GNcprRprtmYy6MhbDdyuqKTuX4hiJUhBaUQ0Bob2OoLA89h51vjjT1+uTLL+ZL5GvxvCrdwo7r40IKsCVII1iRynlWFWygml0ZfsUuRN9qzMvSGFIp8sCq4vc/3vCL+8T89P5Vv08f5U2ZrX7SNZbSqMEin4hwgXb4u3WlEACW40nmW68tPKpK7y4bY9WLZueWUmPvtjLvcWjFpT435GOnXyq+uKpj5kur6EZtze2PQp2xZw16/bsiS3gXXUa7+tatnmwjKXzKd2yTSNbwThnc29dXbVj/KfKufddvlhdEaYR2olGwASQBJiTzMbSaq3NrBNLnJQ9puHDIbonOGEnosQAPQwfetukt52Mouh/UWXB8Fau4UKogOPHzbNs0n2qm+co3ZfboSrw4cA4rwnOqWlOVFPiA6AaAe9Rqv2yc3yyUoZjtRDuYY3LgtAZbNqPdv51erNkd795kHHLx2Qji+Gay33ixoQPGnJlFFNisXlz+gTi4vdEnYTjFl0DZ1WeRIBHUGq5aecXjBNWRayTuIWVa5YzCYckeoRiPqB8qopk1GWPQlNcogY3wNi7q6OqJDbkeHz05D5VdX7UYxfQhLhtozPY60LuKL3PEwGcEkzmka+e9btW9lWImenmeWavtNaVcJeygCRmMaSxIkmufp23bHJotWIMpcag7rAJHhIUkciTlkn5n51qrft2Mrl0iiy4wobG4VTqBmMeY1H1A+VUUvFUmTn76RlO09wnFXZMwYHoAAK36ZJVIzXP22dA7N4VLeGtlFALKGY8yx5kmsOok3N5NFSWCXc3rHIviRXqBMVa3pAyh7UuTdsWyfATJG0mQP0JrpaKK2t9zNe+htbVsIoVRAAgAVW3nkihjEbVnmXRK29VBcVnHbpXD3GUwcu/rof1rRp0nYkyux4iwuwdoDDyBqXafONBWvWN78GelcGixG1YZF8Stc1WWjY3qQMo8cf/qOH9B+r10tP/sSMdv8AuI3ANUImVXH7pWzcIMEIaqiszRPsQ+DWFS0gUASoJ8yRqTUr25TeQrSUUUPCbStxG7IBjOR5GQJ+tbbG1plgzRX81mwcaVzUaxh6YyLxITZuA/kb9Kuq4kiE/dZC7Bse7uDln/UCa061LciijoaO+NawySL0R7goGMXBUkBguIWgt1wBADGB712q23FHPn7z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jpeg;base64,/9j/4AAQSkZJRgABAQAAAQABAAD/2wCEAAkGBxMSEhUTEhIWFhUXFxgZFxgYGBUXFRoVFxgXFxUYFRcYHSggGCAlHRgXITEhJSkrLi8uFx8zODMsNygtLisBCgoKDg0OGxAQGy0lICUtLS0tLS0tLS0tLS0tLS0tLS0tLS0tLS0tLS0tLS0tLS0tLS0tLS0tLS0tLS0tLS0tLf/AABEIAMMBAwMBEQACEQEDEQH/xAAcAAAABwEBAAAAAAAAAAAAAAAAAQIDBAUGBwj/xABGEAACAQIEAwYDBQYDBgUFAAABAhEAAwQSITEFQVEGEyJhcYEykaEHFEJSsSNigsHR8DOS4RUkcoOishZT4uPxJTRDc8L/xAAbAQACAwEBAQAAAAAAAAAAAAAAAQIDBAUGB//EADoRAAICAQMCAwYEBQQCAgMAAAABAgMRBBIhMUEFE1EiMmFxgZGhsdHwFCNCweEGM2LxJFIVkiVygv/aAAwDAQACEQMRAD8A47W4vBQAKOgBUACgAUACkAKYApACmAVIA6YAoAS9Qn0ExNoaTNRguMij0yGBOvyqiye5k4xzyxFxagngU485HEaRWuE9yEnkTbGpqMPeYkuRdw6VZY8RG+g2V8qxDxhDmHGlDJV9BxqRNka0fMe9MogB/UUIcuV2HbewrdB5QLoKqQwUwBSAFAAoAFAAoAFIAUAEaABQAKQAoAFAAoAFAAoAKgAUACgAnNRnLCExAPhqrPscEew4prMXoTdNNEZ9BFrer6upUuotDrUlJbiXcVeGlO58DaG3HkayhJcdB+0NBQWQXAcUiRGt89R71MzxFEea0skmvkHZ2rXU/ZFHoOVaMFAAoAFAAoAFAAoAFLIBUgBQADQAVAg6BlvwXs/cxGo8KkwDBYseiKPiq2NeVubwvVnP1XiEaZquKcpPsjUWez+Ds3BauunejcNnuMG6MqxbB/dJkbHWnJ7a99dbl8en19fwKYUa2+WLLFBPsuq/fzL9OzFqC37Nf+TbzR0InT51zF4xuliNSL34Jsj/ADL5ffj8yNjex9sgjJYjn8Nth/En6VZX4tTP2Zwafw5FPwnV1vdTc3/+37Zj+JdmBvYcH90urA/8FxfCfQ/Ouk6NyzD7PhmaHiFlMtmqjj4rp+/kZu5bKkqwIIMEHQg9CKzNYOtGaklKLymJoJDbb61lsb3AsZ5Ct706+SK6irSE7Gq2uSUchXFI3NJBLIEGlWriDZGKLDgvC2xOItWE0a44UHoPxMfQSfasd96orlbLolkuUcs6z9oXYCy9pr+EAS5YSWtqAFuW0G4A2cAfxR11rzHhXjc3Pyr3lN8P5voX2VPCZyTD8Jv3bVy9btXHt2oNxwpKID+Y8uvkNa9ajLPHQj95yAmjBNyxwgu9I3EUYFvfcYV4nQGpFSlgMv8Auilgbl8BVk71ppfYIjlXEg6ABQAKYApAFTAOgAVEAqACoAFIAUxGi7H8AbE3VOXMA0BfzPvB/dG5P+tWR2xi7J9Ec3XaieVp6ffl+C9Tt/CsNYw4hbil4hmOjGOSj8K+Q95rh6yzU6nE9r29sdDRoY6LSN1Ka398tZyYjHWMQuGOA+7qw743PvUzmUuXBOmjawddhEc67UNVRuVqk92MbMd8Y+xdOO1OUmtq5b+BoOG4Y3nCScqjxHnA0+ZP86hp9NHSw3P3mea1Orn4xqPKjlVR/H4v+xB45hnNu5YMFgV0OgcKQ2SeQZdJ86g6IVXR1MVx3+Hx+h0PDvEJxb0Ool7S91+q9H/YYxN61fxBdMMMPaFkWyhCDO4MhsqaeEaA7/yq1Fk1VFVScpbs5WeF/k6qdEcx1EopPs2jP9pOBI6SCDyVyPEh/CHI+JTtrtWqi+V/sXR2z7fE5LjDSvztNPfXnEkucHPcRZZGKsIYbihpp4Z167I2RUovhjJGorNb1JY5Ct7mnUJdR7C8/Wq31LICbq68/pUQkgrFstCqpZiYUAEsWJgAAbknSKtXuEF0Nx2E7HYz76T4cM+Ghm78Mo8QjIIGpKt8iOtc/UxqtrlVY0k0WwbjJSism+4txxcNimtm4t5AviTKRmzL8LgnQHMPWvPafw6hpWQzLHKysHo66vPo9pbX9/sZTDdsTgrlzDnCWlw1wlmRMxV0uCCTmnMIlcpECIjSK6lmjtuhuVsk/hwvsc22EKrHXOOMd/7jH2l8LwtqxYvYLCNbDli9xS7WiDGUEGRbMkwBA0I1gVf4fqXZBwlndHht9/iZNRX5T69TAWWzDWt7KIvKEpYA1pgoJciFvk8hRgip5GlJBMVOMtvQhzngVnOnnU/OY8vgULnWrY2pj3Bm6KHYkG5BhpqSkn0GmmHUgBQAKABSAFABUACKQhVtSSANyYHqaaWRSltTb7HcOwT4PCZLbXIuvCL4WygkkgPcAyh3ImCdsvWqPEqLrIYgvZjy+eX6vHojD4Wst6ix+1P8F2RccG4cuJN7MxUiCp9SdxWuNjppgl6f2PN1aKGu1V7k8Pc8fdlXxPAvZaG1BOjDVTH6HyrTXZCzldTn6vRX6R7Ze6/szT9lLFu1Y765s500mdwNvIE+9cnxTWRq954R6nwDSNUbu8ufp2Kntlhgt5Suocac5iCPXRgPatuhs31nL/1BRi6El1fH2G8B2eJXPdBj8o8/zMNvQVKzVJPESeh8E3Lff9v1Ki7dS33gM5RcKgAFi2sKoUAliegrleJV223V7OuPkdvwBV11XRfTe19DBdsOFLl762ZAEg66pmylWU6qyEwfKujGbtrzJYnHiS/v9SMFLS6jy/6J5cX/AGMYZOorHOWWdHl9Ak0OtSreBLK6h22OsVW+WOLfYDkzqBSBt9zV9g+F2bgu33xJt3sO1p7NtYz3HDZpBOwBUbSdfnXfa4VNot01Xm2KB0XsN21e4MWmIU3rvfQi6CEIypv0Kn3NcTUU01L245Ul175/fQ3RhOybSe3a/wADP9pJN97h0Z4n+EBIn2rR4bhUKPoev0OyNPBS4zCd8mWPGslDzPVPfl51vT2vJR4npY6mtuPvLoWHH+IXrXBrdpcRbyuy27tg63dIuKy9BIE+1VaVe3OS6Nnktc/djjlLl/2MBhhpWwyw6C22PpTJESxv7UFEOoq0ssfSglHqx0WjoegpE9o0yEQOtBBrsEtrSlkFAJtPL9anGWBSHFetUZpjTFVMYdABUgBQARoAFIRadmrRbEJpOXM3yBg/MiracbsvtyYPEpNadpdXhfdnZeJ8OewDhpt/dXvW7x1P3iUCEoBsZZFOcnQMRWXT6n+JWUm54cf+POefs+hPU20aCCc3hLou7LPsbict8qfxr9QZ/rWvWQ/lLHY8z4Ff/wCTNP8Aq5/El8Y7QYdVuW8aVTfLocxIOyqNSeh5VyPDlqZNSSym307YfRnqdSqbt9Ml0S69890Y7G/aJaFu3ZtWWITQF2VC2iicoBjY/OutPwx2W+ZOS6Pj4spjVtoVMX0xz8iVg/tGwzvbOIs3EyCFYEXFEKBOwbWOQMVCPh1uno2VPdhfLJfZGFtinNdHx8DR2uP95h7t8ODb0CR8OYGQB05A+omuRpqL1qttjzwsrHCfovoF+pjHTys24xnHq/j9WYN3JAh2UqwZXUjMrrsROnsa7l9DlJTi1lLGH0aZ5rwzxD+GUoTi3GTzldV+pHxuHt9xOcuysxfPu4vN+0J9ST86x6eV8dS42x4mscdOOh29XZptVp99Evahz8TmHELWRimvhZh8jAqqaxJo2wnurjL1QlllR1qJc1mIV0QoFApLERarmWkSSzEsuzWLt4a8l2+rMi5pCGGkoyoR1hiDE6xULIKcXH1JVTdTUjX8Ge7cxFjH4NHFws6kKqsGyjU3FUnJup1021rDn+HW2xrC6M6UJUame58dmbDjfZs3Mj3bxF15e+SECIxAOVYOonTn8M86w2eJU1e1CW5vsjVotW6XKvGYrp8Sbw3hmCtgSvemRq3M+SjauZZ4pqJtqKwOzWaibwnhGZ+2XCYV8PZu2lRL4uZIWBNsIxIIG+UhdeWaOddPwWy15jLp/c4+phL+r/s5VZUga13mZotpYHDqKeSzqRFSOnvTK1HA5hdzTQQ6sk0YLRNxJ9qjgGsh0sDEOs+tAYI9y2ecmmmUyiHbPI1qqnngF6MXVowUgADQARpACaBGl7AH/e1On4dP+YlOXFNj/wCLMWr5nSv+aO08Bs2WxD276Z2YTbLFuUyuh6f9pqnTW50sZVcY4ePU5lumh/8AIzhqVub5i36en0F9pruEwaveVWW5aIKKCcrvsq6zoZ1Omk1HS62epsdOHxw3j6mx+E6amcbIezLqsP8AsZTsr2UvcTunGYxj3bGSdQXg7IB8KDb+tadRqlT/ACqePVnShBY3TN+3ZbBW0K5Mqc/EVHuQRXLnmTy2zTXKS6JGU7Q9isNeRmsGGjSZ+jbn11HlRC62l5iy7bGziSOY4fF3sBegrmXMM9tvgcDkw1AYTodeR1FdmnUR1MPSRztRpkuJLKOucF4vav2TeCBLWXwtJ35g8tNZ6RXIU7le65Yfyz9gXlqtyxtS9cffgx/GuK2Wa40AAqVACxoZALECFLNMTvEDatVsLpWVwh0TTfz/AMIy6ZVOu3UNLlNL5Lv9X+SOacftTdPLwofXwjWpazi5j8P9rTpfF/mREECsuTpJYQV5Jp5IyWRdlYEUDisITdEiKRXLk0/2f8et4JrwuyBdVYYAmChYwY1gz9BXO8S0ctTBKPZlmnl5css6Zh+F4zFqHCZEMFWuSpiNCtv4ufPLWWnwfb14Okr61yi44f2YVNb1xnP+RfYAz8ya31eHVR6ojO9/0k7iHY7AYlIuYdZiA6StwdIYa+xkeVbo1wisRMdkpy5ZxX7Q+xr8NcQxuWXnu7hEEEalHjTNGs8xPQgDRS1jkxKsetIri2Lyk86WSza33FYfRiOtNMIrDwSakTFUAJikxhEVEYxePnFIhIbXfedK0U9Sr+rqORWkkHSAKgAUgCoEWvZm9lxCkGJBHvEj6gVZWtzcfVNGLX8VKXo0/wATptjiLF/jBZYYZVZTbOZh3bEnxGFDhhpqdNap0tMKXGMOkuvPXC6/D0Mvj3t0+c3iUWtr+fb+5I7a4l8Vawi3EyG5iEQ3NgykRIG+kzO3nV1dFdNk7I9dpPw/U26muPmRx8fX5dzbYftFaQrZS2yoAFUkKFAEAACZ+YFcd2Jdz0Cpb5M/23TF3f8A7dGZgPAh/wAMESxuFfxNAgAyJy7amoRlmWH0LGlGGV1IPAOB8TAV8TjXQZpa0UssWXTSQCEnXrVtmxe6V1ub5ZW/anwhe7XEW13ORx565G/VfcVGibrllE7Y7o4ZnOwTG/3mDa8UH+JbBjIWBCupkiJlSAOh0Ndm66FeLX3ODqNNPUR8tPBa8T4NcslhdLKDlJAI7q73RzoGBEyOmnntWS6UsqVfRvn1jnqPRz8uPkXLlJ7fSWO3zOececi6BofAuxnqf51PW82/QPDXirOO7IKvO1ZDppp9Bc0DBNNEJMKkRNF9nfCVxPELKXATbWbjAaki3qBHQtlnympw5YRjukelGxQjefPn703NFyqy8lVibu5qmcjTGJCu8XFkBmViCYOWDE7aHes8Z+1yzRGhzWESu0HDbWPwb2jDLcWVbo34GHQg/wAxWpPJilDDakjy9i8M1m41txDIxRh0ZSVOvPUU2YsbXhgWol0H2CfrzFCY5ruSbbyJqaBPIqmAKQwNSAjXl86QpDVo61oqaKF1HavJh0AFFIAUACgQuxcyMrD8JB+RmnF4aZC2G+Dj6o7B2bx9p1ttcBa2u8aiY8BYcxG/yqmFPlaibT5lzH5Prg5eouVlFUbYvbB4l8Glxn4dSd9obM9hMRadXTD3LdwKNYgwZjfU/Kq9OrI3TU1xJNL4fT+50oWQmoyrksL99SF9nPZq+XOJxmIZpkqneORJ1JYA5Y3gQeulZpbWsYOhFTT3Nmxw3H7oLPiLS2lBKp4lYvH5ANT6DWqed2S7y044iRsdxPM0zpUtywX1xSRQ9oMT3th7M6P9DuCPeD7VQpYeSXl5yc1s8Oe2CysUuwYMxrJmfUCPrXYrjK6prseb1mohp7lFrnuDi58NjvcRcuJn8bF3eZAIgE6DwwOk+tWS0yr2r1MlesutlYtuH2yVXaG+ly6GtDTKA2kCRoI/hyj2qvVwirMI1aCN0KsWcvJUPWdGmWUO2WJoLINsN7oGlCIzlyBLoNDEpJm9+xi0xx7lRIFhwSOWZkj5wflUJy2xLqEnM6lYxt033RoCRKeK2SSCdlViwERqwG9Vz4UcdWbobm5ZWEug9ibtSkngnFFZibwgyeX/AMVzptpm2tFjwTiPgOkKWJUdF0jTz1Medaa7cNIzXVZeTgnb3L/tDE5QFHebDrAzH3Mn3rZF5WTj6lYsaKO2xPKaeCEJMck9KWCzc/QGHfWKZGL5wPXbsetIm5YGhiTzFPoRU/gPC8CJmmS3LAk3V61FhvRGdf75U0VyQ8DW1PgaCz9dKgrExZ9RQNTTyMKKABQAVJAajsfx1rJNsAGQYnY7mD6Ek/MVKdENRFQl1XKa/IxWSnp7POj7r4kv7m74Tw/vrhS4jd2Q0llyF0yDN4VkAZmyyNDEiiF6UZJSzjH069zFfolHVVzrWE8t46cY/UquEcdbCs+Edye6YojcnTdfLMBGn9DWO1xsXmR7/mel09iS8ufYWMXZe93l268KNBox01CzGaJ5TGlZOXwbFa0tqFXuK5mhJjlO9Q8sakidwvh1y6GuH4EIG4EseSzuQJPkB6CrK6NxG3UKvCOfdqlvW7z5ywLgyuUgKNgFOzCADmG/rpXSrbppwnlPj5HItStnukuTNMxI1JmqZTlLlsgksDs6DWKi+S1dBp/WokGLs/DQycH7IyD050FICfmKAO4dhLuC4bhEuKxfEX7aPcadBIzKijYBcx13JnyAJxW06On0zlz2ZYcH7Q271y4629dPGF+IdJ9f1FUVxlD2sZNt+zbtUkTMVeuOdLZUfvAj6RNSs3y6LBnrtqh1ln5EG7bugqrKPGYGvuSRygCT0rO9JKTyyx+IVxXs5CxmOTD2zcdvAqZ/MqRKiOp0EeYrO63G7Yi+FynR5suDhuPxbXXe43xOzMdJ1YkkfWurFYWDgzm5PLI9tjEDnQyMM9EOAkc6SLuYgVwCxpizhtiUMsCaRFZcsjps7Dz1oJ7cjSCWp9iCw5Bi3ptuaWR7OBDDeNudNEWuyHA4rUpxHlAzmJmfI1lyPnAgkdCPTamm+xB47hgnkQfpVisaGvmKzHmKl5vqPLC7wVJWRFkVbuQQQYI1BqcZrqmKSjJYfRm6wnGsalq2obJmW5Mf4gtjJsY8AYldtRB2mpyqU57sYb6/HHc5kb4VRkoyztfHwz2yZTHiFUFiSCSTOpJOhPsF1pSrwjVVbKct3YTh+KXF0JkdSJPt1rP5MGzd5soo0jYrDoisLztdIMosEBhOzKsAQJmSYPIzA4xg+OfT9+pLzJSXJqOyjXLxAZF7zJmD3CqHwmMxU6MrfunTcjXWCl6/YjlsyP2hWvHacMxlDbYMxJW5ZgNE7SGSY/EGPOq42OWckrI7THcjUijsPKdBpTLF0G7h8v0pEZZFWvhqI4e6MjlTKwjzoIskri3AADNA5SY9I6UFqsklhNm47OdoALapbaPzK7Fdf3MsSPPy2FLc0aKa6prlvJo+H2cTfb9lYZgdM7EC3P8AxMst/DNRjmQ7YxqXvItMdYt4ZcjOGuQBedZCKp17lJ1JbQE7xO0gU5TUeCiuErGYX7VHvB7Ydpt3La3FjQEgkEHrl0/zVVUk25dy/UycYKvsvzMXZw7uQttHYxsgLH5Cr5NRW59DJhvhFtwrsli7rAGy1pRu90NbUekiWPkAaVTVzxW8/LkkoOtbpcfM2B7I4LCWVfFZr9x/8O1mNsafjYIcwX318qzay9Qs8inmS96XaPw+L/I2aLTS1L3S4iUHGXwQRw2Gt27mU933bXe8Dx4cwZ2BWd5A02NVVK/cnuyu+cF2sp01axF+0Zu0B0it+DAh0UiQXdCgMIMrTwMbazNITimIa150g2iHt6jof1pkGuQsuw660BgIjcxuYFGRNLqEViYJ0/WjIsegJPWnkHkCuVIYATII9RtpTT5ItZXKLbi3Hmu5REZZ1nUzvm5EaDluK2X6pSa2djFp9DXTKTS6lQW8jrWWU5SbZsSSXQSx8qjyN9C+4UVFq7clc0BQDzXdwBz/AA/Wq3nJfBrDOydm+C95hsOcgzBBCuFDr4dDaKyNQRKtuDrFXcJvkrTOefaxh8t206BO6u52GXYXV7u3eUDkJRT/ABH1KccA554MCAelRIJPHQs+FcHxWI0w+Gu3dYlEZgD5sBA9zTJbmkavgX2X4u8XOKU4YKNAygu7HkomAP3jzIAB5VzntJwg58mEysNCNefrzqRFZSwICGgiosSyGnwRcGbHhPZGxiLYIxbK0Sf2alfYZw0+xp8ISTNxwTs9w3BgXAHv3BsXU6H90OFRT0Jmk5RRJVzlwSeK9uIlLYyyIhTmc9AXI8I8lGnI1TK5v3TTXpEuZMxd/irXrmUnQHYTCnmPNup/1quS4N+nUc8Gn4hwD/aOGsK7BO6czcP/AJZEMo9wvy5VR/Eqp7UnKT6RXV/v1IaqpSWW8It8JYw2CskYcJbQfHfuGBMbT+I+QE+XOpz0+cS8Rl8qo/37v68HPrslKW3TL5yZkONfaEikjDKb1z/zbgi2P+C1ufVtPKtPmWyioVpVQ9F7336L6c/EbhFSzP2pfgYfG8dxF1md7jF2OrH4vny9qjXp64LCXBdLWW7dq4+RXFyzEsxk6yZJnzq/CS4MmcvLJFu51IpLgtTHAaMjFTQmME08gHSAImgBpmc/hFMrbl6CSH3gUg9oRrpqoigORJjm30pkXjuwvD1NAvZ9QpXzoD2QiV6GkHsg06UBlehIwOEe9cW3at53cwqjUk0N4H9DqfAvsexLWC2Ku27A+IKqd84kQc0MoGw2J2qDlhOXYaln2Tf8MwNq2bNhFDCzbhX+Fy4CglFg7+MnWekyTVkbfMTbzz+JDKTwnyI7V8BTG4TJiroADk27qLJQsWSx3gMsQM6zlInXkas4zhIH6mC7GfZVLO/EXIFt8q2kM58pMsxjRDpEbg+1VuLGmdTtY63hgtq0qrbjwINFULEwB6j3Jqu2zy0X01O1jTYnvPigidYPLpPLTT3rErHJ5Z0HSorCMD9oXYLDX2OKsN3DHW6oXMrMxgMFkQSd433rTTfGd8af/ZP8Dn3Uyri5Psc04n2PxFpTcX9rbEyy/EIj4kOvPlNXaicKbVVJ8vlEKqZ2VuyPRGfC0yG0lYPHPbEDUToDyPUHlQ+QjmPKLJeP9Veegcx9aqdbfc0x1CXVEnhmGxmOOXDW8qfiYfCBzzP/AEjzpfyq37T5/fRdSE7bLF7K4/fc3HAuxmFwS97irpc9M3d2p9fif0War1F0Vwnj8Zf/AF6L/wDphSrelfL/AA+/6Fxc4z3oAtplRdEzKFQDlktD9XJ/4a5s9e9PmNKw31fWb+b6L5LobI+H7nm55+HYquMYY4zDPbzEuVBtkxoynMB+6DEQNNazU3OrUb59+pfbXmrbDg5CxYbkyN/516Xg47yu4WYjnQGZIPvOoFAt3wBnXmtMNy9AAr1IoFmIsEfnNBL6hy3JgaMDzLsxQduk0h7pLsH35/KaA3P0GQDpqdaMkEunIQXQnXSnkMcNhlB4fOlke1cBMPioE+4ca+1BLAFXb0oBR5QnKY9TQJp4BH9KBPk9C/ZJ2Ys4KyuIuoWxN5QdhNu2dQijrsT5+gqmy1QfP/XzHt3dGbrGcaVWIJGgmNZy9TpHtvS/imuceznGRRhFy2Z56mLv3m762QwkOMrCBoGEe5FKClX7L7vhkrKVOasi+nVDWL+0OxYVrdmyLZTQZ5thZAKxathmiCDELXUWmnLD5efT9WZHbPokl83/AGWSDie21/FWbly34URST3aMmcFGMK1wnN8PJdyPWoR2xsUNvX45xz3wQlXc1zYl6YXX7lpiOJWlwlm8VexEB1ykXAzEzmLyWkidROtZ9bVuzjk3+G2bElJfMjLx22VlLyv7DN7kH+QrktSi+TvRUZdCv4lxDvLNyTsbf/f/AKUaFf8A5Gpv0l+Rm8SjtoeBfZu6TaaMuXPJMjQ5R59Ko/1VtWpreXna+nzKvB0vLb75GuN9muG4lP8ADYXIg3bRCFj1aRleesE+dcfT67X0y9prHo+325Nc/DpWTcnxkyXEPs4XQ2L+XkBdgrPIF0Aj/LHpXWq8a6+ZH7foyqzwtpZrecDvDPs7tWj/AL5dzvoRat+FDP5rrxp6REGurXdLUUedpluXPXjGPh1ZzdsIT22vH4mnxuF4mqizZwq2LYgDumtnQfvA6eyCuBDWaWU9+/l9kmv8/iditaXHLz8+CLh+xOIZs1+5LHWGLM0/8R19qqfilWdlccfgTlasez0Hsfwt7KXGLTlUkCIAIBI09aphfGdqhjuG5OOUUfBMQ2ZSfxHUnaNq33qHQrx6FB9ovAe5vi6vwXpOmwcRm+cz866fh97lDZLqvyOZfBZ3IyJt/pXQM7iNmmQD/wDmgBWXUjrQSws4Cy+HbUUZI4zEBQSPMUZDashBdJmjIJcZHAh/NRkltl6jotbeVIntB3GkUC2rGBXc6jyoHgI2RQGENz44oxwRz7WB0rQTCigCVwTAi5iLNs6hriBh1BYZvpNNdSvbhHfeJ8XtgAow8K+ODoG1JE9YgHpFRp53fM5mve2a+RiMR2s8cgEiY0keGdeX61HUQcopJFnhjStcpPtj7lgnEg1u5dZhbuBO8tKdSSCSY0icqsRIiY61q0q8ySTXU6N3s+6c77Sub98pYDXHN0gkJke4zeIHuxzJnVQoJk5RuehC/wBnBjfvYOydkuBDhlm195LNeKnJb0ZLU6nOQYZp9hsOp5u1tuTLJJSawc+7YYpr+KYvBkM2w1Krt6wBqfSo8v5GiCiupr8F2awOKwyrYmy2Zf2ms5wo7zIpJbntMesUnCPccbpweUykvcLvYRcbavOHKnDhWGxBZm/TL86xVKK8QqS/5fkbNVZOzS7pd/1JvZXD58Pc00Lx6EBYPnrXN/1Nds1sGuqj/dl/gs9lfxySExYEh1IIMEef9Odcx0uazB8M9H5bksxYm9xIMIVdKdekcXlscNO08tlLxfHNmAJOiQDrqsmDrvzHtXsvAYRhRLb/AOz++EeS8fhGOoW30OnYLEhlUk6lQfmK+cquK1FnHd4+5e4tRTGcY5kZTrUL4xUsl1XTDKLtKwKrbYy1w8/yiCfrFadCm5OfoSk8LCKUYIC4vM6em/Sttk2+B1v2Wy14vwAYyw1i54W3tP0cbT5HY+RNLS6x6e1bunQotgpxzE4jisO1t2RxlZWKsDuGUwR8xXsFJSWUc1rBDy/Q/Q0yvAaof1H9KYKLBOgPTQ0B2TJIWkWBG2PlQGBu2oJYUMgscoFtSBtTGm0iUg0FJjXQM0DBFMARSAaNnxZqZHHOQyKRIIimA9g75tulwbqwb5GYoEaviV97g/ZPNpmLeGZJJkhuYg8qdacVxyYNVVGyzc+OMEEWYKqT4mMKug18zsKtVUpLkjVGuMvZRq+G9oGQ2EvOq4dSbeW3lZrjqUDPdLAwsXAQFgx4avcYKKUOvr+hocnnLNZ/4st2i11Gth2YeLKpbIAJE76xVKXqDwzGdru2V10Z0ZJDBSPFnGYSGAOgHhIk60WRcIptdehOtpvCMVguKP3OIJ1YqozkzuwAWIjbOaq3rHxLlHlv4E7s52zuYZxC6EKGb4nUZgzm2CQASJGvzpucWQUGjd8V4imKw93EW5y3GtgTqYQEa+elc7TPPi0Uu0X+Ru1XGij++472bu91ZW4xyoSRl1PeAtBaOWUc/KPTN/qGlXXNPqlw++f0NnhVe7TJRWXlvPp/36fUm8Y4YxMrqflmX+o/rXnNFq1BbZdPyZ2NPqEuvQat4BbS57pHv8IPLT8RqyzVTulsq/z/AIJz1Dm9sP8AJlu1d8NeBWY7pSJGurPy5e9e0/0/TOnSvf3bf5Hk/F3nUbe6OoYO2FCeSge0CvnM7sXyl2bf5nR2vZtYpt5iqZzdkicUksGO4wxuXswOiafzJH0H8NdnTx2U/PkaazhknhVgvcUnYESarsnjBJx2xeDdWLa5Ygf351fKMZxxI52WnlHKftW7KtP360sggC+ByKgKtwDpEA9IB5kjo+D+Ib4Kqzh9vj8Cu6HPBy8LrNegM6FRQMAWmAsCgAjQAzhRBb1oZXBcsfoLBgqyajUdKZVzHoJxN4MunXajApSTXBLTYelRLUKoGJoAI0AMd4c8cqfYhn2sDppEhVu8y/CxHoYpp46CaT6kjhy97fRbveMCSPCSXBKmCvoYPoDNTi5t4RCarhHMuEaDFYc2FZy0knIkwyoX8T5iogsFUHTbziujVXsWZnJsvjc9q93r8w8Dwf8AbXbb6/swFI1hm0B12matj7KVnqzNbdJwWO2fw5DscETFqr5tVOW8NAyZYGfoVywT0g8tRbZKMYSg1nvH9DVVbixR6J4+xS9ouDvgkNt9c1weIfCVVTl675j8j0rg4zydZXLbx64+xnQ7HYUYRHfJ9EdWs28nDMKn5v2h/wAn/uVl8Jjv8Rus9El93/g1+ISa09cX6GgwFlmtWUUKQUAOZVJXm+o1AAaR6gVzPE9VGNk7Xz1S+Z3dJCNOnSk2mknw3zn98miuopYZtRXj02k8FcXJJ4KLirC5fgvayqoAV2ZfiJllIBAPhgH10119B4TUo1OTxlvHP0NNWY15ipZ9Us/f9DIXMKGxmQHMpuqoMg+EEAwRoeev6V7RNafw+UvSLZ5nUzd+ty+uV+B1Wdo6fWvlc2pYSOwljLZF4njBbtMx/CCY69B89Ku09W9qPfIu5TcDw4cF210E9C5kt/fnXUseFhFcs7sFjhbMmFA0HtXNUZTfBpclFclhhb5U6/6/61KGolB4kUzqUuYllggrq6OAVO4OxBEEVfoMSUl8cmW9NNNHDPtB7Enh13OhLYa4fATujb92x56bHnB6a+s0esVv8uXvL8V6/qY3F8sxzXl61vIbkBby9aA3IQ2IkwooI7+cIZNxjz50yOZB94wnXagMyQYxXlRgPN+BKt3g39KZJNMTcwwPkaBOKY3kddjIoYsSQPvZHxLSwPf6ihi1owx+Yg/vK9aQ96Gs65s00YI7lnI4cQvWngN6HcIputlQTzJ2AHMseQqyuqc3iKITvhBZbNrwPgZS2zlxbTLLOfDcdRrlTmi/9R305dSqiNTSSzL8jgazWq2WI8+i7Nr83z8kPcG4acTcD923cKWFu2ogksCCY1J+p35zV18FWsSfLM91sofy173Dk129F9xm1NjiGVRpkgo0xoA0EbjValGGKeeRSmp6Tf09v++P+x/FMuGxCX1gJdMOoJAVtYzcwOfzqFaVte19S1Sco7V1jzHD6ruvr+g5x3AXLllmyo8QuWROYDN4BMgany6VjorjOTUuPy+p0v4tQ8tSa5S575ZzvHYS4gVspCOuZCY1G240kEEfyB0GGcUpNJ9DqJzaXxOrdoLOVbFoaZVYD/Mqj/trD/p+eVqLX6r8E2afEuZVx+C/saTE30tHurSgGBIHyBc7+grxkKp3t2Wvj99D0VNUppSm/wB/Ap8VjDbbNJYnRpO6+Q8twPXrXQhp42Q24x6G9VKUcY+RLWx3hFxVVmVdAT4WG6nziTpsZ1NU6fULTycJrjP2ZlcnD2W8J9cGd7NIbmMQnU5nc+sMf1Ir2Xjk1V4ZJeqS/I8np8T1efi2dPwlvQseX61880lact3odW6XZGQ7VXi9wWl2nO/tqo/za+1dHT1qMpz+iJxliKJfDkKWwPzST77H5RWS2bU2i3apcltw0b/KnQurKtQybdtCCTuNZ9OVTuqjKDbKYTafAjD4gqdOdc+m+VTyi6ytSQrj+BTF4d7V3VHEHaR0YeYMEelbpaxxlG+t8xf/AGjKq1zF9zznx7gV3C3mtXVhp8JjwsnJ1PMH6bb17TTamGorVkHwzDOtxeCrZJIAGkxNaCqS7D3d6tHIQKCeAC1B9B9aASC7jTXl9TTFgFqxoKAUUSLuFVtdj1FR3DcExlrLrs0+tSTIuMkDvnG6UxZa7A+9rzBoHuQM9s9PlQLMQwtvyoDEQZLflQGIlpwrgner3kZbQOUvBMt+VB+JvIVp0+mla/gZNVqo0x9lZl2X6nTOyfZX4X+7Du7fiNs7GBOe+2mdzuE2Ucuu2Uo1LZB9e5x7b7LMySzt979PgQ+1+K7y4uHtALmaXjbMxkL6Aax5jpXQ0tPlxdkuWY9HKHlPVSjiKy4r59f0RqMHw+1asWzbveMaBACCAJliw2POfOubqbJOeXHp0+PwwZtLGNsXOVmXJ5klxtxnnPbH2fQwGJuj/aMn84HzQLXXS/kmqEG/Cnj4v8TR8YwP3tHW3hwItwe7BGoPhcgkiZ/SuQpqueW+j7/kLSytai4RWcJ4XpnGX8+Vj6mRs8cy97ZII7okW2B/CpiSCNdPTcU3F7FPpnlnU1mnTt39U8JLsn/n8yLdV+7GZItsxbNBiWMOvRgdPQifTn3VNren7WOUdDS3pvy30XR/vqbjjJDY60o5d2vuXZj9DXI8M/k+EX2vq97/AAwdTUPdq4J9sE68mQsNzMkncg7H+XtXm6peZGL7dMHra3vSKl7OZq6Cmoo25SRY8OmzausASFVip5ZtfCOon5VllBajVVQ7uSz8jl+JWKNbfwI/2fYKb7sdAtuP8xH9DXoP9WT/APHrqX9UvwS/yeT0HvSkbS/fFoOWMAAk+gEz8q8Rpswt2ep2JLdFMymIGZ55sY+p/ma6y4Il7jSoyqPwiPbSKwamSk+C2iLxliMNfKk+fKqozcGWTgposVuZgfQ1dO1Ot4MyhtlyPYVAVIgHWlpKozre5dxXSalwSHwhiV1HTnVN+glH2ocr8SEbk3yUvHOB2cdYNm8IIk27g+K2/UdQeY5/Iizw/wASekeH0YXV5eThfGODPhbxs3BDIeWxBEhlPMEf3Ne502ohqK1ZDozDOG14I3d/WryOBJWgQkrTAICgCRFVkiFi/jSpLoVy95EuKTLBJUHlSyw2iGsKfwinuYtqE/ck6VLcR8tFrwbs6lyblyVsr8Tfm/dXz2+dbNLQ7HlnP1upjStsVmT6I6d2a4Wly33l5+6FtP8Ad7KqPApO4A/EdCTvqNa6VsvK4guH1Z5yy5WqdUrHldcLLb9F8ETOK8Q7iyWLHbVQSAza5Q3U1DR1728LjPHyMWorsuurpz7bS8zHTPxxxlLqZfsZgzevG45nWJ6u/wAR9gf+qt+uuVVTx2WTpeIJTlVooPG5rPwRsruEQ2rji8qZSQts/E0RrvMn0O3KuPQ5JxbWXJZb9PkYtVCucLFGahGDaUO7xxl+rZyjiN2Max6XV+hFdxf7Z2NNDPhyX/FnRFw17uXvowCp4WhofWJ05gzEGuFqdqltXV/Z/wCTF4OrGlOWNse+eUlz9V8H9Dmnamx3GKV4kQCR1I3+akVtpkrYL0wdLSRnOudM3ym8P58pl79xxD2l7olsObigxllc8axvHi5aa+tc3VRjVl98MNHZO7iSxiX0z8uxatdVuIgBjpeE5YBGVZOp00FYNJCMvCEpLhp5+rPRPnW/v0NJibZuoGP+INxtMgEjykEHyrxEX/DWuD91nqKpqubXYbw+CAXPdIVRy/TNG58hTt1TlLZVy/30LLL23th1/f7yN8cxwbDMERgpYIG8IEqVYiJkaeVdXwDw6z+MjbNrjP3x/k4/icXXTLc+eOPmyV9n6RZuvzZwJ/dUf1Nav9T3KWojV3Uc/d/4OXoYNQ3fEHa7EkmzYU+O64B//WhzvPqBHvXF0VDk7L5dIL8Xwv1OjvSxH1YuzhwlxDuAJ9Dy+tZatRhPJosr3LglLbzPr6n+lQpXmTHN7IE58OHBOx5f61supU1x1MsLXF/Aj2VKtB3rlWRccpmttSWUWOFuBVjnJmujopLyjHcm5Ey2x66VsbyijBGwFsMzKf79K5GiqhOcoS9DRdJxipIpe2nZO3i7cAgXV+C5G3PK3MqfpvW7T6iXh01zmD6r9Cn/AHVz1OKcT4bcw9w2rqFWHyI5FTsQev8AMV7Ci+F0FODymZpRcXghEVcRAVoEJy0CwOVWTEFASDoY2p5wLgVSyMEUAHFAE3hPDWvvlXQDVm5Bf6nYCr9PU7JY7GPW6uGlqc5fQ3XDMMMTdQZQuFw+iJ+FmAk+sbk8yfOuzY/4alte8zz6udtijLiU+fiorl/Vm1Fmz92Nxr0XT8KKRpBgBhudNST1rPGE1bjbn1bOZZdQ9G5+ZiXaMXjHPfu/i2cz7X8QLXBaXUJv5uf1gQPc12qMRjuZr8C0myp3Ncy/L/JpOB4cW7SJmVSACSWA8Z1P1/SufqNTWm9z6mCWj1ms1Mra4tYfDfGMdCTjuIWiCWYBwdY2bzB2n03rnVXxonszmHb4fA6eo8Jv1dSucNtucNdpfH5mBx3CmuXmuLctwXkasT5fCDWz/wCWpiscnc0uhshpo1S64wasOxEC3eMx8KPBgzrprXO1GvjPCjx8TJoPA/IcnY85TWOi59Sv4hwF8SIeze3mfCh2ygeLlEfKq6/EfLjtgdGnQbLJWyeW+PREjhfDbtgKqhgFI+O9ZUEA5gGg6ioX6/zouLXVfmEfDYRudyb5aeOw7ZwTLfN/9kHzs5zX7eWWEHQcoNYncv4dadZ2pJfHg6Ch/M8zuSv9o3AX/aYYFjJm8Drr5H61gu0WntalJM3fxlvHTgavcaclJu4aUMrF38Q5kZYJpUaCimTnBSyOOrms9OSPiuJ5k7truHC5y8C4dGIjTw7RXS01v8O24RfJm1M5ajG99Bzh3aHuFCJiLIUTp4mkk8/BrWPU6WvU3O6yL3MjB+XHasYA3G7JvriGxSd4AVH7O7lAMzpHmdalXp4wpdMYvDefjkHLMt2fgTP/ABNaOpxST5Wbn9axS8Jpk87WvqXR1MksZQdrtXZQE/eVP/JuT9DU6/C64Z2p/cjPUOXXA5Z7bW9hft+9q8PrJq16CPxIeYSE7SrcYRdw5InQOyn/AKhWS/wmNi5bX0La79vGCWeJuYIt+6OrCKxLwiUH7Nn4YLlfFrDRLw3aALpcS4v72XT3itMNJclzh/JlM3B8oOxx21nlbgEzvI/WuZ/BaqixzUG+vTkuzXOGMl398tumVWBPqJn2paqxSqcWmn8UUxhJSyZvtPwa3iLTLdHwyVcCXTqw6jqvMDqBUfC9bOmeIdH2LbK4zRx/inDWsXDbYqY2ZTKkdQf5bivdVT31xsw0n6nOfEnH0IRWrBAy0CJL8HvEr+zMTrMDT3NQTSJOLwEvAb2aQmUTyKwR5605TiRUGSm4Hd6L86r3L1J4Y4OAuQPEpnoHP6LQ5R9Q2seTs6237SfK236kio+ZD1JbWW2DwzWbRtqmUMZZ2ZEbpvOkCY9Tzq6rXqn3fyMep8OhqJJ2Z47Z4JNri3dBbSXbShF0y5m3mdQpk8z61K3X3XRw1wyuPhWmjd539XrnoRLvHdz3znyCH/8Aph+lQ/iL/X8S1aHSrpCP2REbiYjMBcbmdVUeewJqtzsbw2aYqKXCDfisKHGGkHTM7O4n6Cqtjbw5EsrGVEeOOxIKxZtLm+HwIAfc+1V7a8Pl8E/b9CVh8bje87o3ltsdQPD9IH9xVbdO3ek2iajPOGOWzibtxrT4tg68hIBGmoiJ3olbCMVJR4BVtvGSMeHkX+6v37sGMjZtDOwIM85FHnbq98Eg2YltkxPHezyWMlxczJMPJ18jPLpS0+qduYvh9gspUeew1xfhVlEt3bSlrZ+KWMwYj05j5U6Lpyk4S6hZXFJSXQa4rwy1bFq9bUtabRxmPPbXlzHqKlTdOTlCXD7CsrjHEl0LnD8CwrBXRSQRI8TbfOsstVdF4Zcqa2soGJ4HhUUu6kKNSczf1pR1V0nhDdNaWWU+AwNq6WvumTDpMCTLR1O5/rpWuds4JVp5kyiNcZPd0QvA4S1dY3nQJYTYa6+p50rLJwWxPMmOMIye7HArA4VcTdlba27Kb6anyJ/uKU5yphy8yYRirJcLgLFWbV+6LWHtqFB8Tifcjy/WnGU64b7H9AcYzltih3i3CcNYX8RdvhGY/wBxUKb7bH8B2VQghuxwCytsvfdg0TlBEgHYEEbmpS1M3PbWiMaYpZkFg+z4ym73jWxuNicvmRFSnqcS24ywVPGcisFbvQzLiXVEkySwH61OU4rCceWRUZPuOcPxeNuoXzB1B/8AyC2dv+IfzpzdUHh9RQU5LIi3xe4ym4cOhVTGZQ66/wALR9KbjHO3Ik3jOB7/AMRyuW6LwU7gXJB6eFgP1pV0RhPfBRyu+EEp5WHkFuzgnVgbjLmmA6tAY65lKsYO/lrtWiV1rio9skNkN27uRR2VV/8ACxNp/LMJ+RIP0pK71HtI7dkMV+Sf839Kl5sRbGWGDu426jP94hVnUmNtSRC61knOqDUcF0YzazkbbE41LIunFGCYADGdfb1+VOMqnPZtE4zUd2SXeXFBLRbFHPdIAWWJE9fmPnVfmVtvEeES2SSXPUYxljEi7bsHEMS5kwW0E7nboflRC2twc9vQJQmpKOQ8RwTvMR3bX2YKmZzrp5ak8iKS1GK96j3H5WZYbBwDg1pxce4CVU6GY5EmY8o+dGo1E47Yx6sddaeWyPg8LbFi7iGSZYrbBnTWB6/+mpTsm5xrT+ZGMIqLkzRcF4agsoTbWSJMqJ11En0isOoum7GkzRXCKisop8DiFs4hrQYNZuEgEaqG/L9Y9CK02RlZUpdJIqi1GeOzE4a13d25hLn+Hc1Q/pH97rROW6Cuj1XUIpKTg+jImEDEPhLh/aWyWtHrzgeo1Hr5VZJpNXR6PqRWeYPquhIuhr9gXVnvrBhvzEDUGOvP/NUI4rs2v3ZDeZRyuqJWMJe3axlr41+JesfEPbX2NQglGTpl0fQlJ5Smiyx/D/vdhbi6NGa2fXkfI1TVPyJ7X0JzW+PxE8Mdr9kpeUhllHBEGY0PuIM0rUqrN0Pmhwe6OGV3Bkyvcwd7YyUnmp6e2vqDV173JXQ+pCvhuuRGtOMP32ExElSCbcbtOwXoT9CDVkl5u22HXuQTUMwl0F9l7rWbrYS9ofiQ8jIkgeo19jUdXFTirY/UKJOL2MkcTwF7E38jKUw9s7ndz1EfL51CqyFMMrmT/AnOMrJY7EdsO2KuZAMmGtGBGmZl0Mfp/rUt6pjufMmLa5vC6IPjWEd7lqyB3dnMFERLQJJAGwA01qWnlFRdnWQrYttR7EnG2WYjCYVYUD9q3IA8iep3PWahW1/u2fQcumyBNbD2sDZk/wDqdv7+VVtz1E8E1triV/C8IXJxWIgc1B2VRz/p86ttmoryqyEE5PfIh4NfvmKd9ra5RHMgTH86tl/49KXdkE/MnnsTeJ3mvXBYt7D4iNtP5D9ahTFQj5kic25PahHFbJY28Ja0EZ7h/dG0+v8ASnXJYdsvoRms4giJxZ3S4MMjRbuBRBjQExv6j3mralGcfMkuUQsbi9qH0trccWV0sWNXP5mE5ifr9arcnFb370uhPCb2rohWGPfO1+6Is2/gBGkDYRz/ALFEv5cdkfeYJb3ufRCLFpLjNfuIFtKIAAiTyGm5qxylBKCeWRwpPc+gjhHCUxGd5KgGAAQY9Z1p3XyqwhQrU8snJ2cYCBfMeh/rVX8XH/1J+S/UZ4ojWcLbtD4rhEjnr4iPnAqNeJ3OXZDl7NaihHE8PmuYfCL+EAv6nf6Sf4qlVLCnaxT5cYIfw93veIqhMLaGgPUCdPcj5VDbs07fdks5tx6B8NvZ8TicTc0W1mA8okafwj/qpWxUao1R7hF5m5PsRMBiSMPiMS3xXmyJ6SZg9Nx/DVs4J2RrXYhGXsuXqT+IEWMCqAeO5AjnL6sPlpVUf5l+59ETb214GeMWlVcNhcwUCGuGYAH4if8AqNTqy5Ss+xCfGIiOJcVuYt/u+EU5NidpA0lvyr5bn6U66Y1+3Z1CVjl7MS3tdmbS2O6YksTmLjfP1UchyiqJ6qW/cTjUtuBHFuD96iS8XbcZXA0JEbjoSJqqvUbJPjhlkq9yXqO3+G23dbjr41ghhIOnWNx5GqldKKcU+GT8uLab6kzu7drNdMLoMx5mNvU60o754iDxHkZ4HhhfJulAqEnKvIzEkjblvW2Udq29zPnkvLqADyrLNYLI8lfcgHb++VUPkuSKfjfDTdyvbYLdQyp5GNcprRprtmYy6MhbDdyuqKTuX4hiJUhBaUQ0Bob2OoLA89h51vjjT1+uTLL+ZL5GvxvCrdwo7r40IKsCVII1iRynlWFWygml0ZfsUuRN9qzMvSGFIp8sCq4vc/3vCL+8T89P5Vv08f5U2ZrX7SNZbSqMEin4hwgXb4u3WlEACW40nmW68tPKpK7y4bY9WLZueWUmPvtjLvcWjFpT435GOnXyq+uKpj5kur6EZtze2PQp2xZw16/bsiS3gXXUa7+tatnmwjKXzKd2yTSNbwThnc29dXbVj/KfKufddvlhdEaYR2olGwASQBJiTzMbSaq3NrBNLnJQ9puHDIbonOGEnosQAPQwfetukt52Mouh/UWXB8Fau4UKogOPHzbNs0n2qm+co3ZfboSrw4cA4rwnOqWlOVFPiA6AaAe9Rqv2yc3yyUoZjtRDuYY3LgtAZbNqPdv51erNkd795kHHLx2Qji+Gay33ixoQPGnJlFFNisXlz+gTi4vdEnYTjFl0DZ1WeRIBHUGq5aecXjBNWRayTuIWVa5YzCYckeoRiPqB8qopk1GWPQlNcogY3wNi7q6OqJDbkeHz05D5VdX7UYxfQhLhtozPY60LuKL3PEwGcEkzmka+e9btW9lWImenmeWavtNaVcJeygCRmMaSxIkmufp23bHJotWIMpcag7rAJHhIUkciTlkn5n51qrft2Mrl0iiy4wobG4VTqBmMeY1H1A+VUUvFUmTn76RlO09wnFXZMwYHoAAK36ZJVIzXP22dA7N4VLeGtlFALKGY8yx5kmsOok3N5NFSWCXc3rHIviRXqBMVa3pAyh7UuTdsWyfATJG0mQP0JrpaKK2t9zNe+htbVsIoVRAAgAVW3nkihjEbVnmXRK29VBcVnHbpXD3GUwcu/rof1rRp0nYkyux4iwuwdoDDyBqXafONBWvWN78GelcGixG1YZF8Stc1WWjY3qQMo8cf/qOH9B+r10tP/sSMdv8AuI3ANUImVXH7pWzcIMEIaqiszRPsQ+DWFS0gUASoJ8yRqTUr25TeQrSUUUPCbStxG7IBjOR5GQJ+tbbG1plgzRX81mwcaVzUaxh6YyLxITZuA/kb9Kuq4kiE/dZC7Bse7uDln/UCa061LciijoaO+NawySL0R7goGMXBUkBguIWgt1wBADGB712q23FHPn7z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static.akipress.org/127/.storage/limon2/images/may2/24c087447908c29d63d8f1c5394938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9" y="7937"/>
            <a:ext cx="7991673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 rot="21260059">
            <a:off x="1887052" y="5364310"/>
            <a:ext cx="5720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Кукольный</a:t>
            </a:r>
            <a:endParaRPr lang="ru-RU" sz="8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3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data:image/jpeg;base64,/9j/4AAQSkZJRgABAQAAAQABAAD/2wCEAAkGBxMSEhUTEhIWFhUXFxgZFxgYGBUXFRoVFxgXFxUYFRcYHSggGCAlHRgXITEhJSkrLi8uFx8zODMsNygtLisBCgoKDg0OGxAQGy0lICUtLS0tLS0tLS0tLS0tLS0tLS0tLS0tLS0tLS0tLS0tLS0tLS0tLS0tLS0tLS0tLS0tLf/AABEIAMMBAwMBEQACEQEDEQH/xAAcAAAABwEBAAAAAAAAAAAAAAAAAQIDBAUGBwj/xABGEAACAQIEAwYDBQYDBgUFAAABAhEAAwQSITEFQVEGEyJhcYEykaEHFEJSsSNigsHR8DOS4RUkcoOishZT4uPxJTRDc8L/xAAbAQACAwEBAQAAAAAAAAAAAAAAAQIDBAUGB//EADoRAAICAQMCAwYEBQQCAgMAAAABAgMRBBIhMUEFE1EiMmFxgZGhsdHwFCNCweEGM2LxJFIVkiVygv/aAAwDAQACEQMRAD8A47W4vBQAKOgBUACgAUACkAKYApACmAVIA6YAoAS9Qn0ExNoaTNRguMij0yGBOvyqiye5k4xzyxFxagngU485HEaRWuE9yEnkTbGpqMPeYkuRdw6VZY8RG+g2V8qxDxhDmHGlDJV9BxqRNka0fMe9MogB/UUIcuV2HbewrdB5QLoKqQwUwBSAFAAoAFAAoAFIAUAEaABQAKQAoAFAAoAFAAoAKgAUACgAnNRnLCExAPhqrPscEew4prMXoTdNNEZ9BFrer6upUuotDrUlJbiXcVeGlO58DaG3HkayhJcdB+0NBQWQXAcUiRGt89R71MzxFEea0skmvkHZ2rXU/ZFHoOVaMFAAoAFAAoAFAAoAFLIBUgBQADQAVAg6BlvwXs/cxGo8KkwDBYseiKPiq2NeVubwvVnP1XiEaZquKcpPsjUWez+Ds3BauunejcNnuMG6MqxbB/dJkbHWnJ7a99dbl8en19fwKYUa2+WLLFBPsuq/fzL9OzFqC37Nf+TbzR0InT51zF4xuliNSL34Jsj/ADL5ffj8yNjex9sgjJYjn8Nth/En6VZX4tTP2Zwafw5FPwnV1vdTc3/+37Zj+JdmBvYcH90urA/8FxfCfQ/Ouk6NyzD7PhmaHiFlMtmqjj4rp+/kZu5bKkqwIIMEHQg9CKzNYOtGaklKLymJoJDbb61lsb3AsZ5Ct706+SK6irSE7Gq2uSUchXFI3NJBLIEGlWriDZGKLDgvC2xOItWE0a44UHoPxMfQSfasd96orlbLolkuUcs6z9oXYCy9pr+EAS5YSWtqAFuW0G4A2cAfxR11rzHhXjc3Pyr3lN8P5voX2VPCZyTD8Jv3bVy9btXHt2oNxwpKID+Y8uvkNa9ajLPHQj95yAmjBNyxwgu9I3EUYFvfcYV4nQGpFSlgMv8Auilgbl8BVk71ppfYIjlXEg6ABQAKYApAFTAOgAVEAqACoAFIAUxGi7H8AbE3VOXMA0BfzPvB/dG5P+tWR2xi7J9Ec3XaieVp6ffl+C9Tt/CsNYw4hbil4hmOjGOSj8K+Q95rh6yzU6nE9r29sdDRoY6LSN1Ka398tZyYjHWMQuGOA+7qw743PvUzmUuXBOmjawddhEc67UNVRuVqk92MbMd8Y+xdOO1OUmtq5b+BoOG4Y3nCScqjxHnA0+ZP86hp9NHSw3P3mea1Orn4xqPKjlVR/H4v+xB45hnNu5YMFgV0OgcKQ2SeQZdJ86g6IVXR1MVx3+Hx+h0PDvEJxb0Ool7S91+q9H/YYxN61fxBdMMMPaFkWyhCDO4MhsqaeEaA7/yq1Fk1VFVScpbs5WeF/k6qdEcx1EopPs2jP9pOBI6SCDyVyPEh/CHI+JTtrtWqi+V/sXR2z7fE5LjDSvztNPfXnEkucHPcRZZGKsIYbihpp4Z167I2RUovhjJGorNb1JY5Ct7mnUJdR7C8/Wq31LICbq68/pUQkgrFstCqpZiYUAEsWJgAAbknSKtXuEF0Nx2E7HYz76T4cM+Ghm78Mo8QjIIGpKt8iOtc/UxqtrlVY0k0WwbjJSism+4txxcNimtm4t5AviTKRmzL8LgnQHMPWvPafw6hpWQzLHKysHo66vPo9pbX9/sZTDdsTgrlzDnCWlw1wlmRMxV0uCCTmnMIlcpECIjSK6lmjtuhuVsk/hwvsc22EKrHXOOMd/7jH2l8LwtqxYvYLCNbDli9xS7WiDGUEGRbMkwBA0I1gVf4fqXZBwlndHht9/iZNRX5T69TAWWzDWt7KIvKEpYA1pgoJciFvk8hRgip5GlJBMVOMtvQhzngVnOnnU/OY8vgULnWrY2pj3Bm6KHYkG5BhpqSkn0GmmHUgBQAKABSAFABUACKQhVtSSANyYHqaaWRSltTb7HcOwT4PCZLbXIuvCL4WygkkgPcAyh3ImCdsvWqPEqLrIYgvZjy+eX6vHojD4Wst6ix+1P8F2RccG4cuJN7MxUiCp9SdxWuNjppgl6f2PN1aKGu1V7k8Pc8fdlXxPAvZaG1BOjDVTH6HyrTXZCzldTn6vRX6R7Ze6/szT9lLFu1Y765s500mdwNvIE+9cnxTWRq954R6nwDSNUbu8ufp2Kntlhgt5Suocac5iCPXRgPatuhs31nL/1BRi6El1fH2G8B2eJXPdBj8o8/zMNvQVKzVJPESeh8E3Lff9v1Ki7dS33gM5RcKgAFi2sKoUAliegrleJV223V7OuPkdvwBV11XRfTe19DBdsOFLl762ZAEg66pmylWU6qyEwfKujGbtrzJYnHiS/v9SMFLS6jy/6J5cX/AGMYZOorHOWWdHl9Ak0OtSreBLK6h22OsVW+WOLfYDkzqBSBt9zV9g+F2bgu33xJt3sO1p7NtYz3HDZpBOwBUbSdfnXfa4VNot01Xm2KB0XsN21e4MWmIU3rvfQi6CEIypv0Kn3NcTUU01L245Ul175/fQ3RhOybSe3a/wADP9pJN97h0Z4n+EBIn2rR4bhUKPoev0OyNPBS4zCd8mWPGslDzPVPfl51vT2vJR4npY6mtuPvLoWHH+IXrXBrdpcRbyuy27tg63dIuKy9BIE+1VaVe3OS6Nnktc/djjlLl/2MBhhpWwyw6C22PpTJESxv7UFEOoq0ssfSglHqx0WjoegpE9o0yEQOtBBrsEtrSlkFAJtPL9anGWBSHFetUZpjTFVMYdABUgBQARoAFIRadmrRbEJpOXM3yBg/MiracbsvtyYPEpNadpdXhfdnZeJ8OewDhpt/dXvW7x1P3iUCEoBsZZFOcnQMRWXT6n+JWUm54cf+POefs+hPU20aCCc3hLou7LPsbict8qfxr9QZ/rWvWQ/lLHY8z4Ff/wCTNP8Aq5/El8Y7QYdVuW8aVTfLocxIOyqNSeh5VyPDlqZNSSym307YfRnqdSqbt9Ml0S69890Y7G/aJaFu3ZtWWITQF2VC2iicoBjY/OutPwx2W+ZOS6Pj4spjVtoVMX0xz8iVg/tGwzvbOIs3EyCFYEXFEKBOwbWOQMVCPh1uno2VPdhfLJfZGFtinNdHx8DR2uP95h7t8ODb0CR8OYGQB05A+omuRpqL1qttjzwsrHCfovoF+pjHTys24xnHq/j9WYN3JAh2UqwZXUjMrrsROnsa7l9DlJTi1lLGH0aZ5rwzxD+GUoTi3GTzldV+pHxuHt9xOcuysxfPu4vN+0J9ST86x6eV8dS42x4mscdOOh29XZptVp99Evahz8TmHELWRimvhZh8jAqqaxJo2wnurjL1QlllR1qJc1mIV0QoFApLERarmWkSSzEsuzWLt4a8l2+rMi5pCGGkoyoR1hiDE6xULIKcXH1JVTdTUjX8Ge7cxFjH4NHFws6kKqsGyjU3FUnJup1021rDn+HW2xrC6M6UJUame58dmbDjfZs3Mj3bxF15e+SECIxAOVYOonTn8M86w2eJU1e1CW5vsjVotW6XKvGYrp8Sbw3hmCtgSvemRq3M+SjauZZ4pqJtqKwOzWaibwnhGZ+2XCYV8PZu2lRL4uZIWBNsIxIIG+UhdeWaOddPwWy15jLp/c4+phL+r/s5VZUga13mZotpYHDqKeSzqRFSOnvTK1HA5hdzTQQ6sk0YLRNxJ9qjgGsh0sDEOs+tAYI9y2ecmmmUyiHbPI1qqnngF6MXVowUgADQARpACaBGl7AH/e1On4dP+YlOXFNj/wCLMWr5nSv+aO08Bs2WxD276Z2YTbLFuUyuh6f9pqnTW50sZVcY4ePU5lumh/8AIzhqVub5i36en0F9pruEwaveVWW5aIKKCcrvsq6zoZ1Omk1HS62epsdOHxw3j6mx+E6amcbIezLqsP8AsZTsr2UvcTunGYxj3bGSdQXg7IB8KDb+tadRqlT/ACqePVnShBY3TN+3ZbBW0K5Mqc/EVHuQRXLnmTy2zTXKS6JGU7Q9isNeRmsGGjSZ+jbn11HlRC62l5iy7bGziSOY4fF3sBegrmXMM9tvgcDkw1AYTodeR1FdmnUR1MPSRztRpkuJLKOucF4vav2TeCBLWXwtJ35g8tNZ6RXIU7le65Yfyz9gXlqtyxtS9cffgx/GuK2Wa40AAqVACxoZALECFLNMTvEDatVsLpWVwh0TTfz/AMIy6ZVOu3UNLlNL5Lv9X+SOacftTdPLwofXwjWpazi5j8P9rTpfF/mREECsuTpJYQV5Jp5IyWRdlYEUDisITdEiKRXLk0/2f8et4JrwuyBdVYYAmChYwY1gz9BXO8S0ctTBKPZlmnl5css6Zh+F4zFqHCZEMFWuSpiNCtv4ufPLWWnwfb14Okr61yi44f2YVNb1xnP+RfYAz8ya31eHVR6ojO9/0k7iHY7AYlIuYdZiA6StwdIYa+xkeVbo1wisRMdkpy5ZxX7Q+xr8NcQxuWXnu7hEEEalHjTNGs8xPQgDRS1jkxKsetIri2Lyk86WSza33FYfRiOtNMIrDwSakTFUAJikxhEVEYxePnFIhIbXfedK0U9Sr+rqORWkkHSAKgAUgCoEWvZm9lxCkGJBHvEj6gVZWtzcfVNGLX8VKXo0/wATptjiLF/jBZYYZVZTbOZh3bEnxGFDhhpqdNap0tMKXGMOkuvPXC6/D0Mvj3t0+c3iUWtr+fb+5I7a4l8Vawi3EyG5iEQ3NgykRIG+kzO3nV1dFdNk7I9dpPw/U26muPmRx8fX5dzbYftFaQrZS2yoAFUkKFAEAACZ+YFcd2Jdz0Cpb5M/23TF3f8A7dGZgPAh/wAMESxuFfxNAgAyJy7amoRlmWH0LGlGGV1IPAOB8TAV8TjXQZpa0UssWXTSQCEnXrVtmxe6V1ub5ZW/anwhe7XEW13ORx565G/VfcVGibrllE7Y7o4ZnOwTG/3mDa8UH+JbBjIWBCupkiJlSAOh0Ndm66FeLX3ODqNNPUR8tPBa8T4NcslhdLKDlJAI7q73RzoGBEyOmnntWS6UsqVfRvn1jnqPRz8uPkXLlJ7fSWO3zOececi6BofAuxnqf51PW82/QPDXirOO7IKvO1ZDppp9Bc0DBNNEJMKkRNF9nfCVxPELKXATbWbjAaki3qBHQtlnympw5YRjukelGxQjefPn703NFyqy8lVibu5qmcjTGJCu8XFkBmViCYOWDE7aHes8Z+1yzRGhzWESu0HDbWPwb2jDLcWVbo34GHQg/wAxWpPJilDDakjy9i8M1m41txDIxRh0ZSVOvPUU2YsbXhgWol0H2CfrzFCY5ruSbbyJqaBPIqmAKQwNSAjXl86QpDVo61oqaKF1HavJh0AFFIAUACgQuxcyMrD8JB+RmnF4aZC2G+Dj6o7B2bx9p1ttcBa2u8aiY8BYcxG/yqmFPlaibT5lzH5Prg5eouVlFUbYvbB4l8Glxn4dSd9obM9hMRadXTD3LdwKNYgwZjfU/Kq9OrI3TU1xJNL4fT+50oWQmoyrksL99SF9nPZq+XOJxmIZpkqneORJ1JYA5Y3gQeulZpbWsYOhFTT3Nmxw3H7oLPiLS2lBKp4lYvH5ANT6DWqed2S7y044iRsdxPM0zpUtywX1xSRQ9oMT3th7M6P9DuCPeD7VQpYeSXl5yc1s8Oe2CysUuwYMxrJmfUCPrXYrjK6prseb1mohp7lFrnuDi58NjvcRcuJn8bF3eZAIgE6DwwOk+tWS0yr2r1MlesutlYtuH2yVXaG+ly6GtDTKA2kCRoI/hyj2qvVwirMI1aCN0KsWcvJUPWdGmWUO2WJoLINsN7oGlCIzlyBLoNDEpJm9+xi0xx7lRIFhwSOWZkj5wflUJy2xLqEnM6lYxt033RoCRKeK2SSCdlViwERqwG9Vz4UcdWbobm5ZWEug9ibtSkngnFFZibwgyeX/AMVzptpm2tFjwTiPgOkKWJUdF0jTz1Medaa7cNIzXVZeTgnb3L/tDE5QFHebDrAzH3Mn3rZF5WTj6lYsaKO2xPKaeCEJMck9KWCzc/QGHfWKZGL5wPXbsetIm5YGhiTzFPoRU/gPC8CJmmS3LAk3V61FhvRGdf75U0VyQ8DW1PgaCz9dKgrExZ9RQNTTyMKKABQAVJAajsfx1rJNsAGQYnY7mD6Ek/MVKdENRFQl1XKa/IxWSnp7POj7r4kv7m74Tw/vrhS4jd2Q0llyF0yDN4VkAZmyyNDEiiF6UZJSzjH069zFfolHVVzrWE8t46cY/UquEcdbCs+Edye6YojcnTdfLMBGn9DWO1xsXmR7/mel09iS8ufYWMXZe93l268KNBox01CzGaJ5TGlZOXwbFa0tqFXuK5mhJjlO9Q8sakidwvh1y6GuH4EIG4EseSzuQJPkB6CrK6NxG3UKvCOfdqlvW7z5ywLgyuUgKNgFOzCADmG/rpXSrbppwnlPj5HItStnukuTNMxI1JmqZTlLlsgksDs6DWKi+S1dBp/WokGLs/DQycH7IyD050FICfmKAO4dhLuC4bhEuKxfEX7aPcadBIzKijYBcx13JnyAJxW06On0zlz2ZYcH7Q271y4629dPGF+IdJ9f1FUVxlD2sZNt+zbtUkTMVeuOdLZUfvAj6RNSs3y6LBnrtqh1ln5EG7bugqrKPGYGvuSRygCT0rO9JKTyyx+IVxXs5CxmOTD2zcdvAqZ/MqRKiOp0EeYrO63G7Yi+FynR5suDhuPxbXXe43xOzMdJ1YkkfWurFYWDgzm5PLI9tjEDnQyMM9EOAkc6SLuYgVwCxpizhtiUMsCaRFZcsjps7Dz1oJ7cjSCWp9iCw5Bi3ptuaWR7OBDDeNudNEWuyHA4rUpxHlAzmJmfI1lyPnAgkdCPTamm+xB47hgnkQfpVisaGvmKzHmKl5vqPLC7wVJWRFkVbuQQQYI1BqcZrqmKSjJYfRm6wnGsalq2obJmW5Mf4gtjJsY8AYldtRB2mpyqU57sYb6/HHc5kb4VRkoyztfHwz2yZTHiFUFiSCSTOpJOhPsF1pSrwjVVbKct3YTh+KXF0JkdSJPt1rP5MGzd5soo0jYrDoisLztdIMosEBhOzKsAQJmSYPIzA4xg+OfT9+pLzJSXJqOyjXLxAZF7zJmD3CqHwmMxU6MrfunTcjXWCl6/YjlsyP2hWvHacMxlDbYMxJW5ZgNE7SGSY/EGPOq42OWckrI7THcjUijsPKdBpTLF0G7h8v0pEZZFWvhqI4e6MjlTKwjzoIskri3AADNA5SY9I6UFqsklhNm47OdoALapbaPzK7Fdf3MsSPPy2FLc0aKa6prlvJo+H2cTfb9lYZgdM7EC3P8AxMst/DNRjmQ7YxqXvItMdYt4ZcjOGuQBedZCKp17lJ1JbQE7xO0gU5TUeCiuErGYX7VHvB7Ydpt3La3FjQEgkEHrl0/zVVUk25dy/UycYKvsvzMXZw7uQttHYxsgLH5Cr5NRW59DJhvhFtwrsli7rAGy1pRu90NbUekiWPkAaVTVzxW8/LkkoOtbpcfM2B7I4LCWVfFZr9x/8O1mNsafjYIcwX318qzay9Qs8inmS96XaPw+L/I2aLTS1L3S4iUHGXwQRw2Gt27mU933bXe8Dx4cwZ2BWd5A02NVVK/cnuyu+cF2sp01axF+0Zu0B0it+DAh0UiQXdCgMIMrTwMbazNITimIa150g2iHt6jof1pkGuQsuw660BgIjcxuYFGRNLqEViYJ0/WjIsegJPWnkHkCuVIYATII9RtpTT5ItZXKLbi3Hmu5REZZ1nUzvm5EaDluK2X6pSa2djFp9DXTKTS6lQW8jrWWU5SbZsSSXQSx8qjyN9C+4UVFq7clc0BQDzXdwBz/AA/Wq3nJfBrDOydm+C95hsOcgzBBCuFDr4dDaKyNQRKtuDrFXcJvkrTOefaxh8t206BO6u52GXYXV7u3eUDkJRT/ABH1KccA554MCAelRIJPHQs+FcHxWI0w+Gu3dYlEZgD5sBA9zTJbmkavgX2X4u8XOKU4YKNAygu7HkomAP3jzIAB5VzntJwg58mEysNCNefrzqRFZSwICGgiosSyGnwRcGbHhPZGxiLYIxbK0Sf2alfYZw0+xp8ISTNxwTs9w3BgXAHv3BsXU6H90OFRT0Jmk5RRJVzlwSeK9uIlLYyyIhTmc9AXI8I8lGnI1TK5v3TTXpEuZMxd/irXrmUnQHYTCnmPNup/1quS4N+nUc8Gn4hwD/aOGsK7BO6czcP/AJZEMo9wvy5VR/Eqp7UnKT6RXV/v1IaqpSWW8It8JYw2CskYcJbQfHfuGBMbT+I+QE+XOpz0+cS8Rl8qo/37v68HPrslKW3TL5yZkONfaEikjDKb1z/zbgi2P+C1ufVtPKtPmWyioVpVQ9F7336L6c/EbhFSzP2pfgYfG8dxF1md7jF2OrH4vny9qjXp64LCXBdLWW7dq4+RXFyzEsxk6yZJnzq/CS4MmcvLJFu51IpLgtTHAaMjFTQmME08gHSAImgBpmc/hFMrbl6CSH3gUg9oRrpqoigORJjm30pkXjuwvD1NAvZ9QpXzoD2QiV6GkHsg06UBlehIwOEe9cW3at53cwqjUk0N4H9DqfAvsexLWC2Ku27A+IKqd84kQc0MoGw2J2qDlhOXYaln2Tf8MwNq2bNhFDCzbhX+Fy4CglFg7+MnWekyTVkbfMTbzz+JDKTwnyI7V8BTG4TJiroADk27qLJQsWSx3gMsQM6zlInXkas4zhIH6mC7GfZVLO/EXIFt8q2kM58pMsxjRDpEbg+1VuLGmdTtY63hgtq0qrbjwINFULEwB6j3Jqu2zy0X01O1jTYnvPigidYPLpPLTT3rErHJ5Z0HSorCMD9oXYLDX2OKsN3DHW6oXMrMxgMFkQSd433rTTfGd8af/ZP8Dn3Uyri5Psc04n2PxFpTcX9rbEyy/EIj4kOvPlNXaicKbVVJ8vlEKqZ2VuyPRGfC0yG0lYPHPbEDUToDyPUHlQ+QjmPKLJeP9Veegcx9aqdbfc0x1CXVEnhmGxmOOXDW8qfiYfCBzzP/AEjzpfyq37T5/fRdSE7bLF7K4/fc3HAuxmFwS97irpc9M3d2p9fif0War1F0Vwnj8Zf/AF6L/wDphSrelfL/AA+/6Fxc4z3oAtplRdEzKFQDlktD9XJ/4a5s9e9PmNKw31fWb+b6L5LobI+H7nm55+HYquMYY4zDPbzEuVBtkxoynMB+6DEQNNazU3OrUb59+pfbXmrbDg5CxYbkyN/516Xg47yu4WYjnQGZIPvOoFAt3wBnXmtMNy9AAr1IoFmIsEfnNBL6hy3JgaMDzLsxQduk0h7pLsH35/KaA3P0GQDpqdaMkEunIQXQnXSnkMcNhlB4fOlke1cBMPioE+4ca+1BLAFXb0oBR5QnKY9TQJp4BH9KBPk9C/ZJ2Ys4KyuIuoWxN5QdhNu2dQijrsT5+gqmy1QfP/XzHt3dGbrGcaVWIJGgmNZy9TpHtvS/imuceznGRRhFy2Z56mLv3m762QwkOMrCBoGEe5FKClX7L7vhkrKVOasi+nVDWL+0OxYVrdmyLZTQZ5thZAKxathmiCDELXUWmnLD5efT9WZHbPokl83/AGWSDie21/FWbly34URST3aMmcFGMK1wnN8PJdyPWoR2xsUNvX45xz3wQlXc1zYl6YXX7lpiOJWlwlm8VexEB1ykXAzEzmLyWkidROtZ9bVuzjk3+G2bElJfMjLx22VlLyv7DN7kH+QrktSi+TvRUZdCv4lxDvLNyTsbf/f/AKUaFf8A5Gpv0l+Rm8SjtoeBfZu6TaaMuXPJMjQ5R59Ko/1VtWpreXna+nzKvB0vLb75GuN9muG4lP8ADYXIg3bRCFj1aRleesE+dcfT67X0y9prHo+325Nc/DpWTcnxkyXEPs4XQ2L+XkBdgrPIF0Aj/LHpXWq8a6+ZH7foyqzwtpZrecDvDPs7tWj/AL5dzvoRat+FDP5rrxp6REGurXdLUUedpluXPXjGPh1ZzdsIT22vH4mnxuF4mqizZwq2LYgDumtnQfvA6eyCuBDWaWU9+/l9kmv8/iditaXHLz8+CLh+xOIZs1+5LHWGLM0/8R19qqfilWdlccfgTlasez0Hsfwt7KXGLTlUkCIAIBI09aphfGdqhjuG5OOUUfBMQ2ZSfxHUnaNq33qHQrx6FB9ovAe5vi6vwXpOmwcRm+cz866fh97lDZLqvyOZfBZ3IyJt/pXQM7iNmmQD/wDmgBWXUjrQSws4Cy+HbUUZI4zEBQSPMUZDashBdJmjIJcZHAh/NRkltl6jotbeVIntB3GkUC2rGBXc6jyoHgI2RQGENz44oxwRz7WB0rQTCigCVwTAi5iLNs6hriBh1BYZvpNNdSvbhHfeJ8XtgAow8K+ODoG1JE9YgHpFRp53fM5mve2a+RiMR2s8cgEiY0keGdeX61HUQcopJFnhjStcpPtj7lgnEg1u5dZhbuBO8tKdSSCSY0icqsRIiY61q0q8ySTXU6N3s+6c77Sub98pYDXHN0gkJke4zeIHuxzJnVQoJk5RuehC/wBnBjfvYOydkuBDhlm195LNeKnJb0ZLU6nOQYZp9hsOp5u1tuTLJJSawc+7YYpr+KYvBkM2w1Krt6wBqfSo8v5GiCiupr8F2awOKwyrYmy2Zf2ms5wo7zIpJbntMesUnCPccbpweUykvcLvYRcbavOHKnDhWGxBZm/TL86xVKK8QqS/5fkbNVZOzS7pd/1JvZXD58Pc00Lx6EBYPnrXN/1Nds1sGuqj/dl/gs9lfxySExYEh1IIMEef9Odcx0uazB8M9H5bksxYm9xIMIVdKdekcXlscNO08tlLxfHNmAJOiQDrqsmDrvzHtXsvAYRhRLb/AOz++EeS8fhGOoW30OnYLEhlUk6lQfmK+cquK1FnHd4+5e4tRTGcY5kZTrUL4xUsl1XTDKLtKwKrbYy1w8/yiCfrFadCm5OfoSk8LCKUYIC4vM6em/Sttk2+B1v2Wy14vwAYyw1i54W3tP0cbT5HY+RNLS6x6e1bunQotgpxzE4jisO1t2RxlZWKsDuGUwR8xXsFJSWUc1rBDy/Q/Q0yvAaof1H9KYKLBOgPTQ0B2TJIWkWBG2PlQGBu2oJYUMgscoFtSBtTGm0iUg0FJjXQM0DBFMARSAaNnxZqZHHOQyKRIIimA9g75tulwbqwb5GYoEaviV97g/ZPNpmLeGZJJkhuYg8qdacVxyYNVVGyzc+OMEEWYKqT4mMKug18zsKtVUpLkjVGuMvZRq+G9oGQ2EvOq4dSbeW3lZrjqUDPdLAwsXAQFgx4avcYKKUOvr+hocnnLNZ/4st2i11Gth2YeLKpbIAJE76xVKXqDwzGdru2V10Z0ZJDBSPFnGYSGAOgHhIk60WRcIptdehOtpvCMVguKP3OIJ1YqozkzuwAWIjbOaq3rHxLlHlv4E7s52zuYZxC6EKGb4nUZgzm2CQASJGvzpucWQUGjd8V4imKw93EW5y3GtgTqYQEa+elc7TPPi0Uu0X+Ru1XGij++472bu91ZW4xyoSRl1PeAtBaOWUc/KPTN/qGlXXNPqlw++f0NnhVe7TJRWXlvPp/36fUm8Y4YxMrqflmX+o/rXnNFq1BbZdPyZ2NPqEuvQat4BbS57pHv8IPLT8RqyzVTulsq/z/AIJz1Dm9sP8AJlu1d8NeBWY7pSJGurPy5e9e0/0/TOnSvf3bf5Hk/F3nUbe6OoYO2FCeSge0CvnM7sXyl2bf5nR2vZtYpt5iqZzdkicUksGO4wxuXswOiafzJH0H8NdnTx2U/PkaazhknhVgvcUnYESarsnjBJx2xeDdWLa5Ygf351fKMZxxI52WnlHKftW7KtP360sggC+ByKgKtwDpEA9IB5kjo+D+Ib4Kqzh9vj8Cu6HPBy8LrNegM6FRQMAWmAsCgAjQAzhRBb1oZXBcsfoLBgqyajUdKZVzHoJxN4MunXajApSTXBLTYelRLUKoGJoAI0AMd4c8cqfYhn2sDppEhVu8y/CxHoYpp46CaT6kjhy97fRbveMCSPCSXBKmCvoYPoDNTi5t4RCarhHMuEaDFYc2FZy0knIkwyoX8T5iogsFUHTbziujVXsWZnJsvjc9q93r8w8Dwf8AbXbb6/swFI1hm0B12matj7KVnqzNbdJwWO2fw5DscETFqr5tVOW8NAyZYGfoVywT0g8tRbZKMYSg1nvH9DVVbixR6J4+xS9ouDvgkNt9c1weIfCVVTl675j8j0rg4zydZXLbx64+xnQ7HYUYRHfJ9EdWs28nDMKn5v2h/wAn/uVl8Jjv8Rus9El93/g1+ISa09cX6GgwFlmtWUUKQUAOZVJXm+o1AAaR6gVzPE9VGNk7Xz1S+Z3dJCNOnSk2mknw3zn98miuopYZtRXj02k8FcXJJ4KLirC5fgvayqoAV2ZfiJllIBAPhgH10119B4TUo1OTxlvHP0NNWY15ipZ9Us/f9DIXMKGxmQHMpuqoMg+EEAwRoeev6V7RNafw+UvSLZ5nUzd+ty+uV+B1Wdo6fWvlc2pYSOwljLZF4njBbtMx/CCY69B89Ku09W9qPfIu5TcDw4cF210E9C5kt/fnXUseFhFcs7sFjhbMmFA0HtXNUZTfBpclFclhhb5U6/6/61KGolB4kUzqUuYllggrq6OAVO4OxBEEVfoMSUl8cmW9NNNHDPtB7Enh13OhLYa4fATujb92x56bHnB6a+s0esVv8uXvL8V6/qY3F8sxzXl61vIbkBby9aA3IQ2IkwooI7+cIZNxjz50yOZB94wnXagMyQYxXlRgPN+BKt3g39KZJNMTcwwPkaBOKY3kddjIoYsSQPvZHxLSwPf6ihi1owx+Yg/vK9aQ96Gs65s00YI7lnI4cQvWngN6HcIputlQTzJ2AHMseQqyuqc3iKITvhBZbNrwPgZS2zlxbTLLOfDcdRrlTmi/9R305dSqiNTSSzL8jgazWq2WI8+i7Nr83z8kPcG4acTcD923cKWFu2ogksCCY1J+p35zV18FWsSfLM91sofy173Dk129F9xm1NjiGVRpkgo0xoA0EbjValGGKeeRSmp6Tf09v++P+x/FMuGxCX1gJdMOoJAVtYzcwOfzqFaVte19S1Sco7V1jzHD6ruvr+g5x3AXLllmyo8QuWROYDN4BMgany6VjorjOTUuPy+p0v4tQ8tSa5S575ZzvHYS4gVspCOuZCY1G240kEEfyB0GGcUpNJ9DqJzaXxOrdoLOVbFoaZVYD/Mqj/trD/p+eVqLX6r8E2afEuZVx+C/saTE30tHurSgGBIHyBc7+grxkKp3t2Wvj99D0VNUppSm/wB/Ap8VjDbbNJYnRpO6+Q8twPXrXQhp42Q24x6G9VKUcY+RLWx3hFxVVmVdAT4WG6nziTpsZ1NU6fULTycJrjP2ZlcnD2W8J9cGd7NIbmMQnU5nc+sMf1Ir2Xjk1V4ZJeqS/I8np8T1efi2dPwlvQseX61880lact3odW6XZGQ7VXi9wWl2nO/tqo/za+1dHT1qMpz+iJxliKJfDkKWwPzST77H5RWS2bU2i3apcltw0b/KnQurKtQybdtCCTuNZ9OVTuqjKDbKYTafAjD4gqdOdc+m+VTyi6ytSQrj+BTF4d7V3VHEHaR0YeYMEelbpaxxlG+t8xf/AGjKq1zF9zznx7gV3C3mtXVhp8JjwsnJ1PMH6bb17TTamGorVkHwzDOtxeCrZJIAGkxNaCqS7D3d6tHIQKCeAC1B9B9aASC7jTXl9TTFgFqxoKAUUSLuFVtdj1FR3DcExlrLrs0+tSTIuMkDvnG6UxZa7A+9rzBoHuQM9s9PlQLMQwtvyoDEQZLflQGIlpwrgner3kZbQOUvBMt+VB+JvIVp0+mla/gZNVqo0x9lZl2X6nTOyfZX4X+7Du7fiNs7GBOe+2mdzuE2Ucuu2Uo1LZB9e5x7b7LMySzt979PgQ+1+K7y4uHtALmaXjbMxkL6Aax5jpXQ0tPlxdkuWY9HKHlPVSjiKy4r59f0RqMHw+1asWzbveMaBACCAJliw2POfOubqbJOeXHp0+PwwZtLGNsXOVmXJ5klxtxnnPbH2fQwGJuj/aMn84HzQLXXS/kmqEG/Cnj4v8TR8YwP3tHW3hwItwe7BGoPhcgkiZ/SuQpqueW+j7/kLSytai4RWcJ4XpnGX8+Vj6mRs8cy97ZII7okW2B/CpiSCNdPTcU3F7FPpnlnU1mnTt39U8JLsn/n8yLdV+7GZItsxbNBiWMOvRgdPQifTn3VNren7WOUdDS3pvy30XR/vqbjjJDY60o5d2vuXZj9DXI8M/k+EX2vq97/AAwdTUPdq4J9sE68mQsNzMkncg7H+XtXm6peZGL7dMHra3vSKl7OZq6Cmoo25SRY8OmzausASFVip5ZtfCOon5VllBajVVQ7uSz8jl+JWKNbfwI/2fYKb7sdAtuP8xH9DXoP9WT/APHrqX9UvwS/yeT0HvSkbS/fFoOWMAAk+gEz8q8Rpswt2ep2JLdFMymIGZ55sY+p/ma6y4Il7jSoyqPwiPbSKwamSk+C2iLxliMNfKk+fKqozcGWTgposVuZgfQ1dO1Ot4MyhtlyPYVAVIgHWlpKozre5dxXSalwSHwhiV1HTnVN+glH2ocr8SEbk3yUvHOB2cdYNm8IIk27g+K2/UdQeY5/Iizw/wASekeH0YXV5eThfGODPhbxs3BDIeWxBEhlPMEf3Ne502ohqK1ZDozDOG14I3d/WryOBJWgQkrTAICgCRFVkiFi/jSpLoVy95EuKTLBJUHlSyw2iGsKfwinuYtqE/ck6VLcR8tFrwbs6lyblyVsr8Tfm/dXz2+dbNLQ7HlnP1upjStsVmT6I6d2a4Wly33l5+6FtP8Ad7KqPApO4A/EdCTvqNa6VsvK4guH1Z5yy5WqdUrHldcLLb9F8ETOK8Q7iyWLHbVQSAza5Q3U1DR1728LjPHyMWorsuurpz7bS8zHTPxxxlLqZfsZgzevG45nWJ6u/wAR9gf+qt+uuVVTx2WTpeIJTlVooPG5rPwRsruEQ2rji8qZSQts/E0RrvMn0O3KuPQ5JxbWXJZb9PkYtVCucLFGahGDaUO7xxl+rZyjiN2Max6XV+hFdxf7Z2NNDPhyX/FnRFw17uXvowCp4WhofWJ05gzEGuFqdqltXV/Z/wCTF4OrGlOWNse+eUlz9V8H9Dmnamx3GKV4kQCR1I3+akVtpkrYL0wdLSRnOudM3ym8P58pl79xxD2l7olsObigxllc8axvHi5aa+tc3VRjVl98MNHZO7iSxiX0z8uxatdVuIgBjpeE5YBGVZOp00FYNJCMvCEpLhp5+rPRPnW/v0NJibZuoGP+INxtMgEjykEHyrxEX/DWuD91nqKpqubXYbw+CAXPdIVRy/TNG58hTt1TlLZVy/30LLL23th1/f7yN8cxwbDMERgpYIG8IEqVYiJkaeVdXwDw6z+MjbNrjP3x/k4/icXXTLc+eOPmyV9n6RZuvzZwJ/dUf1Nav9T3KWojV3Uc/d/4OXoYNQ3fEHa7EkmzYU+O64B//WhzvPqBHvXF0VDk7L5dIL8Xwv1OjvSxH1YuzhwlxDuAJ9Dy+tZatRhPJosr3LglLbzPr6n+lQpXmTHN7IE58OHBOx5f61supU1x1MsLXF/Aj2VKtB3rlWRccpmttSWUWOFuBVjnJmujopLyjHcm5Ey2x66VsbyijBGwFsMzKf79K5GiqhOcoS9DRdJxipIpe2nZO3i7cAgXV+C5G3PK3MqfpvW7T6iXh01zmD6r9Cn/AHVz1OKcT4bcw9w2rqFWHyI5FTsQev8AMV7Ci+F0FODymZpRcXghEVcRAVoEJy0CwOVWTEFASDoY2p5wLgVSyMEUAHFAE3hPDWvvlXQDVm5Bf6nYCr9PU7JY7GPW6uGlqc5fQ3XDMMMTdQZQuFw+iJ+FmAk+sbk8yfOuzY/4alte8zz6udtijLiU+fiorl/Vm1Fmz92Nxr0XT8KKRpBgBhudNST1rPGE1bjbn1bOZZdQ9G5+ZiXaMXjHPfu/i2cz7X8QLXBaXUJv5uf1gQPc12qMRjuZr8C0myp3Ncy/L/JpOB4cW7SJmVSACSWA8Z1P1/SufqNTWm9z6mCWj1ms1Mra4tYfDfGMdCTjuIWiCWYBwdY2bzB2n03rnVXxonszmHb4fA6eo8Jv1dSucNtucNdpfH5mBx3CmuXmuLctwXkasT5fCDWz/wCWpiscnc0uhshpo1S64wasOxEC3eMx8KPBgzrprXO1GvjPCjx8TJoPA/IcnY85TWOi59Sv4hwF8SIeze3mfCh2ygeLlEfKq6/EfLjtgdGnQbLJWyeW+PREjhfDbtgKqhgFI+O9ZUEA5gGg6ioX6/zouLXVfmEfDYRudyb5aeOw7ZwTLfN/9kHzs5zX7eWWEHQcoNYncv4dadZ2pJfHg6Ch/M8zuSv9o3AX/aYYFjJm8Drr5H61gu0WntalJM3fxlvHTgavcaclJu4aUMrF38Q5kZYJpUaCimTnBSyOOrms9OSPiuJ5k7truHC5y8C4dGIjTw7RXS01v8O24RfJm1M5ajG99Bzh3aHuFCJiLIUTp4mkk8/BrWPU6WvU3O6yL3MjB+XHasYA3G7JvriGxSd4AVH7O7lAMzpHmdalXp4wpdMYvDefjkHLMt2fgTP/ABNaOpxST5Wbn9axS8Jpk87WvqXR1MksZQdrtXZQE/eVP/JuT9DU6/C64Z2p/cjPUOXXA5Z7bW9hft+9q8PrJq16CPxIeYSE7SrcYRdw5InQOyn/AKhWS/wmNi5bX0La79vGCWeJuYIt+6OrCKxLwiUH7Nn4YLlfFrDRLw3aALpcS4v72XT3itMNJclzh/JlM3B8oOxx21nlbgEzvI/WuZ/BaqixzUG+vTkuzXOGMl398tumVWBPqJn2paqxSqcWmn8UUxhJSyZvtPwa3iLTLdHwyVcCXTqw6jqvMDqBUfC9bOmeIdH2LbK4zRx/inDWsXDbYqY2ZTKkdQf5bivdVT31xsw0n6nOfEnH0IRWrBAy0CJL8HvEr+zMTrMDT3NQTSJOLwEvAb2aQmUTyKwR5605TiRUGSm4Hd6L86r3L1J4Y4OAuQPEpnoHP6LQ5R9Q2seTs6237SfK236kio+ZD1JbWW2DwzWbRtqmUMZZ2ZEbpvOkCY9Tzq6rXqn3fyMep8OhqJJ2Z47Z4JNri3dBbSXbShF0y5m3mdQpk8z61K3X3XRw1wyuPhWmjd539XrnoRLvHdz3znyCH/8Aph+lQ/iL/X8S1aHSrpCP2REbiYjMBcbmdVUeewJqtzsbw2aYqKXCDfisKHGGkHTM7O4n6Cqtjbw5EsrGVEeOOxIKxZtLm+HwIAfc+1V7a8Pl8E/b9CVh8bje87o3ltsdQPD9IH9xVbdO3ek2iajPOGOWzibtxrT4tg68hIBGmoiJ3olbCMVJR4BVtvGSMeHkX+6v37sGMjZtDOwIM85FHnbq98Eg2YltkxPHezyWMlxczJMPJ18jPLpS0+qduYvh9gspUeew1xfhVlEt3bSlrZ+KWMwYj05j5U6Lpyk4S6hZXFJSXQa4rwy1bFq9bUtabRxmPPbXlzHqKlTdOTlCXD7CsrjHEl0LnD8CwrBXRSQRI8TbfOsstVdF4Zcqa2soGJ4HhUUu6kKNSczf1pR1V0nhDdNaWWU+AwNq6WvumTDpMCTLR1O5/rpWuds4JVp5kyiNcZPd0QvA4S1dY3nQJYTYa6+p50rLJwWxPMmOMIye7HArA4VcTdlba27Kb6anyJ/uKU5yphy8yYRirJcLgLFWbV+6LWHtqFB8Tifcjy/WnGU64b7H9AcYzltih3i3CcNYX8RdvhGY/wBxUKb7bH8B2VQghuxwCytsvfdg0TlBEgHYEEbmpS1M3PbWiMaYpZkFg+z4ym73jWxuNicvmRFSnqcS24ywVPGcisFbvQzLiXVEkySwH61OU4rCceWRUZPuOcPxeNuoXzB1B/8AyC2dv+IfzpzdUHh9RQU5LIi3xe4ym4cOhVTGZQ66/wALR9KbjHO3Ik3jOB7/AMRyuW6LwU7gXJB6eFgP1pV0RhPfBRyu+EEp5WHkFuzgnVgbjLmmA6tAY65lKsYO/lrtWiV1rio9skNkN27uRR2VV/8ACxNp/LMJ+RIP0pK71HtI7dkMV+Sf839Kl5sRbGWGDu426jP94hVnUmNtSRC61knOqDUcF0YzazkbbE41LIunFGCYADGdfb1+VOMqnPZtE4zUd2SXeXFBLRbFHPdIAWWJE9fmPnVfmVtvEeES2SSXPUYxljEi7bsHEMS5kwW0E7nboflRC2twc9vQJQmpKOQ8RwTvMR3bX2YKmZzrp5ak8iKS1GK96j3H5WZYbBwDg1pxce4CVU6GY5EmY8o+dGo1E47Yx6sddaeWyPg8LbFi7iGSZYrbBnTWB6/+mpTsm5xrT+ZGMIqLkzRcF4agsoTbWSJMqJ11En0isOoum7GkzRXCKisop8DiFs4hrQYNZuEgEaqG/L9Y9CK02RlZUpdJIqi1GeOzE4a13d25hLn+Hc1Q/pH97rROW6Cuj1XUIpKTg+jImEDEPhLh/aWyWtHrzgeo1Hr5VZJpNXR6PqRWeYPquhIuhr9gXVnvrBhvzEDUGOvP/NUI4rs2v3ZDeZRyuqJWMJe3axlr41+JesfEPbX2NQglGTpl0fQlJ5Smiyx/D/vdhbi6NGa2fXkfI1TVPyJ7X0JzW+PxE8Mdr9kpeUhllHBEGY0PuIM0rUqrN0Pmhwe6OGV3Bkyvcwd7YyUnmp6e2vqDV173JXQ+pCvhuuRGtOMP32ExElSCbcbtOwXoT9CDVkl5u22HXuQTUMwl0F9l7rWbrYS9ofiQ8jIkgeo19jUdXFTirY/UKJOL2MkcTwF7E38jKUw9s7ndz1EfL51CqyFMMrmT/AnOMrJY7EdsO2KuZAMmGtGBGmZl0Mfp/rUt6pjufMmLa5vC6IPjWEd7lqyB3dnMFERLQJJAGwA01qWnlFRdnWQrYttR7EnG2WYjCYVYUD9q3IA8iep3PWahW1/u2fQcumyBNbD2sDZk/wDqdv7+VVtz1E8E1triV/C8IXJxWIgc1B2VRz/p86ttmoryqyEE5PfIh4NfvmKd9ra5RHMgTH86tl/49KXdkE/MnnsTeJ3mvXBYt7D4iNtP5D9ahTFQj5kic25PahHFbJY28Ja0EZ7h/dG0+v8ASnXJYdsvoRms4giJxZ3S4MMjRbuBRBjQExv6j3mralGcfMkuUQsbi9qH0trccWV0sWNXP5mE5ifr9arcnFb370uhPCb2rohWGPfO1+6Is2/gBGkDYRz/ALFEv5cdkfeYJb3ufRCLFpLjNfuIFtKIAAiTyGm5qxylBKCeWRwpPc+gjhHCUxGd5KgGAAQY9Z1p3XyqwhQrU8snJ2cYCBfMeh/rVX8XH/1J+S/UZ4ojWcLbtD4rhEjnr4iPnAqNeJ3OXZDl7NaihHE8PmuYfCL+EAv6nf6Sf4qlVLCnaxT5cYIfw93veIqhMLaGgPUCdPcj5VDbs07fdks5tx6B8NvZ8TicTc0W1mA8okafwj/qpWxUao1R7hF5m5PsRMBiSMPiMS3xXmyJ6SZg9Nx/DVs4J2RrXYhGXsuXqT+IEWMCqAeO5AjnL6sPlpVUf5l+59ETb214GeMWlVcNhcwUCGuGYAH4if8AqNTqy5Ss+xCfGIiOJcVuYt/u+EU5NidpA0lvyr5bn6U66Y1+3Z1CVjl7MS3tdmbS2O6YksTmLjfP1UchyiqJ6qW/cTjUtuBHFuD96iS8XbcZXA0JEbjoSJqqvUbJPjhlkq9yXqO3+G23dbjr41ghhIOnWNx5GqldKKcU+GT8uLab6kzu7drNdMLoMx5mNvU60o754iDxHkZ4HhhfJulAqEnKvIzEkjblvW2Udq29zPnkvLqADyrLNYLI8lfcgHb++VUPkuSKfjfDTdyvbYLdQyp5GNcprRprtmYy6MhbDdyuqKTuX4hiJUhBaUQ0Bob2OoLA89h51vjjT1+uTLL+ZL5GvxvCrdwo7r40IKsCVII1iRynlWFWygml0ZfsUuRN9qzMvSGFIp8sCq4vc/3vCL+8T89P5Vv08f5U2ZrX7SNZbSqMEin4hwgXb4u3WlEACW40nmW68tPKpK7y4bY9WLZueWUmPvtjLvcWjFpT435GOnXyq+uKpj5kur6EZtze2PQp2xZw16/bsiS3gXXUa7+tatnmwjKXzKd2yTSNbwThnc29dXbVj/KfKufddvlhdEaYR2olGwASQBJiTzMbSaq3NrBNLnJQ9puHDIbonOGEnosQAPQwfetukt52Mouh/UWXB8Fau4UKogOPHzbNs0n2qm+co3ZfboSrw4cA4rwnOqWlOVFPiA6AaAe9Rqv2yc3yyUoZjtRDuYY3LgtAZbNqPdv51erNkd795kHHLx2Qji+Gay33ixoQPGnJlFFNisXlz+gTi4vdEnYTjFl0DZ1WeRIBHUGq5aecXjBNWRayTuIWVa5YzCYckeoRiPqB8qopk1GWPQlNcogY3wNi7q6OqJDbkeHz05D5VdX7UYxfQhLhtozPY60LuKL3PEwGcEkzmka+e9btW9lWImenmeWavtNaVcJeygCRmMaSxIkmufp23bHJotWIMpcag7rAJHhIUkciTlkn5n51qrft2Mrl0iiy4wobG4VTqBmMeY1H1A+VUUvFUmTn76RlO09wnFXZMwYHoAAK36ZJVIzXP22dA7N4VLeGtlFALKGY8yx5kmsOok3N5NFSWCXc3rHIviRXqBMVa3pAyh7UuTdsWyfATJG0mQP0JrpaKK2t9zNe+htbVsIoVRAAgAVW3nkihjEbVnmXRK29VBcVnHbpXD3GUwcu/rof1rRp0nYkyux4iwuwdoDDyBqXafONBWvWN78GelcGixG1YZF8Stc1WWjY3qQMo8cf/qOH9B+r10tP/sSMdv8AuI3ANUImVXH7pWzcIMEIaqiszRPsQ+DWFS0gUASoJ8yRqTUr25TeQrSUUUPCbStxG7IBjOR5GQJ+tbbG1plgzRX81mwcaVzUaxh6YyLxITZuA/kb9Kuq4kiE/dZC7Bse7uDln/UCa061LciijoaO+NawySL0R7goGMXBUkBguIWgt1wBADGB712q23FHPn7z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jpeg;base64,/9j/4AAQSkZJRgABAQAAAQABAAD/2wCEAAkGBxMSEhUTEhIWFhUXFxgZFxgYGBUXFRoVFxgXFxUYFRcYHSggGCAlHRgXITEhJSkrLi8uFx8zODMsNygtLisBCgoKDg0OGxAQGy0lICUtLS0tLS0tLS0tLS0tLS0tLS0tLS0tLS0tLS0tLS0tLS0tLS0tLS0tLS0tLS0tLS0tLf/AABEIAMMBAwMBEQACEQEDEQH/xAAcAAAABwEBAAAAAAAAAAAAAAAAAQIDBAUGBwj/xABGEAACAQIEAwYDBQYDBgUFAAABAhEAAwQSITEFQVEGEyJhcYEykaEHFEJSsSNigsHR8DOS4RUkcoOishZT4uPxJTRDc8L/xAAbAQACAwEBAQAAAAAAAAAAAAAAAQIDBAUGB//EADoRAAICAQMCAwYEBQQCAgMAAAABAgMRBBIhMUEFE1EiMmFxgZGhsdHwFCNCweEGM2LxJFIVkiVygv/aAAwDAQACEQMRAD8A47W4vBQAKOgBUACgAUACkAKYApACmAVIA6YAoAS9Qn0ExNoaTNRguMij0yGBOvyqiye5k4xzyxFxagngU485HEaRWuE9yEnkTbGpqMPeYkuRdw6VZY8RG+g2V8qxDxhDmHGlDJV9BxqRNka0fMe9MogB/UUIcuV2HbewrdB5QLoKqQwUwBSAFAAoAFAAoAFIAUAEaABQAKQAoAFAAoAFAAoAKgAUACgAnNRnLCExAPhqrPscEew4prMXoTdNNEZ9BFrer6upUuotDrUlJbiXcVeGlO58DaG3HkayhJcdB+0NBQWQXAcUiRGt89R71MzxFEea0skmvkHZ2rXU/ZFHoOVaMFAAoAFAAoAFAAoAFLIBUgBQADQAVAg6BlvwXs/cxGo8KkwDBYseiKPiq2NeVubwvVnP1XiEaZquKcpPsjUWez+Ds3BauunejcNnuMG6MqxbB/dJkbHWnJ7a99dbl8en19fwKYUa2+WLLFBPsuq/fzL9OzFqC37Nf+TbzR0InT51zF4xuliNSL34Jsj/ADL5ffj8yNjex9sgjJYjn8Nth/En6VZX4tTP2Zwafw5FPwnV1vdTc3/+37Zj+JdmBvYcH90urA/8FxfCfQ/Ouk6NyzD7PhmaHiFlMtmqjj4rp+/kZu5bKkqwIIMEHQg9CKzNYOtGaklKLymJoJDbb61lsb3AsZ5Ct706+SK6irSE7Gq2uSUchXFI3NJBLIEGlWriDZGKLDgvC2xOItWE0a44UHoPxMfQSfasd96orlbLolkuUcs6z9oXYCy9pr+EAS5YSWtqAFuW0G4A2cAfxR11rzHhXjc3Pyr3lN8P5voX2VPCZyTD8Jv3bVy9btXHt2oNxwpKID+Y8uvkNa9ajLPHQj95yAmjBNyxwgu9I3EUYFvfcYV4nQGpFSlgMv8Auilgbl8BVk71ppfYIjlXEg6ABQAKYApAFTAOgAVEAqACoAFIAUxGi7H8AbE3VOXMA0BfzPvB/dG5P+tWR2xi7J9Ec3XaieVp6ffl+C9Tt/CsNYw4hbil4hmOjGOSj8K+Q95rh6yzU6nE9r29sdDRoY6LSN1Ka398tZyYjHWMQuGOA+7qw743PvUzmUuXBOmjawddhEc67UNVRuVqk92MbMd8Y+xdOO1OUmtq5b+BoOG4Y3nCScqjxHnA0+ZP86hp9NHSw3P3mea1Orn4xqPKjlVR/H4v+xB45hnNu5YMFgV0OgcKQ2SeQZdJ86g6IVXR1MVx3+Hx+h0PDvEJxb0Ool7S91+q9H/YYxN61fxBdMMMPaFkWyhCDO4MhsqaeEaA7/yq1Fk1VFVScpbs5WeF/k6qdEcx1EopPs2jP9pOBI6SCDyVyPEh/CHI+JTtrtWqi+V/sXR2z7fE5LjDSvztNPfXnEkucHPcRZZGKsIYbihpp4Z167I2RUovhjJGorNb1JY5Ct7mnUJdR7C8/Wq31LICbq68/pUQkgrFstCqpZiYUAEsWJgAAbknSKtXuEF0Nx2E7HYz76T4cM+Ghm78Mo8QjIIGpKt8iOtc/UxqtrlVY0k0WwbjJSism+4txxcNimtm4t5AviTKRmzL8LgnQHMPWvPafw6hpWQzLHKysHo66vPo9pbX9/sZTDdsTgrlzDnCWlw1wlmRMxV0uCCTmnMIlcpECIjSK6lmjtuhuVsk/hwvsc22EKrHXOOMd/7jH2l8LwtqxYvYLCNbDli9xS7WiDGUEGRbMkwBA0I1gVf4fqXZBwlndHht9/iZNRX5T69TAWWzDWt7KIvKEpYA1pgoJciFvk8hRgip5GlJBMVOMtvQhzngVnOnnU/OY8vgULnWrY2pj3Bm6KHYkG5BhpqSkn0GmmHUgBQAKABSAFABUACKQhVtSSANyYHqaaWRSltTb7HcOwT4PCZLbXIuvCL4WygkkgPcAyh3ImCdsvWqPEqLrIYgvZjy+eX6vHojD4Wst6ix+1P8F2RccG4cuJN7MxUiCp9SdxWuNjppgl6f2PN1aKGu1V7k8Pc8fdlXxPAvZaG1BOjDVTH6HyrTXZCzldTn6vRX6R7Ze6/szT9lLFu1Y765s500mdwNvIE+9cnxTWRq954R6nwDSNUbu8ufp2Kntlhgt5Suocac5iCPXRgPatuhs31nL/1BRi6El1fH2G8B2eJXPdBj8o8/zMNvQVKzVJPESeh8E3Lff9v1Ki7dS33gM5RcKgAFi2sKoUAliegrleJV223V7OuPkdvwBV11XRfTe19DBdsOFLl762ZAEg66pmylWU6qyEwfKujGbtrzJYnHiS/v9SMFLS6jy/6J5cX/AGMYZOorHOWWdHl9Ak0OtSreBLK6h22OsVW+WOLfYDkzqBSBt9zV9g+F2bgu33xJt3sO1p7NtYz3HDZpBOwBUbSdfnXfa4VNot01Xm2KB0XsN21e4MWmIU3rvfQi6CEIypv0Kn3NcTUU01L245Ul175/fQ3RhOybSe3a/wADP9pJN97h0Z4n+EBIn2rR4bhUKPoev0OyNPBS4zCd8mWPGslDzPVPfl51vT2vJR4npY6mtuPvLoWHH+IXrXBrdpcRbyuy27tg63dIuKy9BIE+1VaVe3OS6Nnktc/djjlLl/2MBhhpWwyw6C22PpTJESxv7UFEOoq0ssfSglHqx0WjoegpE9o0yEQOtBBrsEtrSlkFAJtPL9anGWBSHFetUZpjTFVMYdABUgBQARoAFIRadmrRbEJpOXM3yBg/MiracbsvtyYPEpNadpdXhfdnZeJ8OewDhpt/dXvW7x1P3iUCEoBsZZFOcnQMRWXT6n+JWUm54cf+POefs+hPU20aCCc3hLou7LPsbict8qfxr9QZ/rWvWQ/lLHY8z4Ff/wCTNP8Aq5/El8Y7QYdVuW8aVTfLocxIOyqNSeh5VyPDlqZNSSym307YfRnqdSqbt9Ml0S69890Y7G/aJaFu3ZtWWITQF2VC2iicoBjY/OutPwx2W+ZOS6Pj4spjVtoVMX0xz8iVg/tGwzvbOIs3EyCFYEXFEKBOwbWOQMVCPh1uno2VPdhfLJfZGFtinNdHx8DR2uP95h7t8ODb0CR8OYGQB05A+omuRpqL1qttjzwsrHCfovoF+pjHTys24xnHq/j9WYN3JAh2UqwZXUjMrrsROnsa7l9DlJTi1lLGH0aZ5rwzxD+GUoTi3GTzldV+pHxuHt9xOcuysxfPu4vN+0J9ST86x6eV8dS42x4mscdOOh29XZptVp99Evahz8TmHELWRimvhZh8jAqqaxJo2wnurjL1QlllR1qJc1mIV0QoFApLERarmWkSSzEsuzWLt4a8l2+rMi5pCGGkoyoR1hiDE6xULIKcXH1JVTdTUjX8Ge7cxFjH4NHFws6kKqsGyjU3FUnJup1021rDn+HW2xrC6M6UJUame58dmbDjfZs3Mj3bxF15e+SECIxAOVYOonTn8M86w2eJU1e1CW5vsjVotW6XKvGYrp8Sbw3hmCtgSvemRq3M+SjauZZ4pqJtqKwOzWaibwnhGZ+2XCYV8PZu2lRL4uZIWBNsIxIIG+UhdeWaOddPwWy15jLp/c4+phL+r/s5VZUga13mZotpYHDqKeSzqRFSOnvTK1HA5hdzTQQ6sk0YLRNxJ9qjgGsh0sDEOs+tAYI9y2ecmmmUyiHbPI1qqnngF6MXVowUgADQARpACaBGl7AH/e1On4dP+YlOXFNj/wCLMWr5nSv+aO08Bs2WxD276Z2YTbLFuUyuh6f9pqnTW50sZVcY4ePU5lumh/8AIzhqVub5i36en0F9pruEwaveVWW5aIKKCcrvsq6zoZ1Omk1HS62epsdOHxw3j6mx+E6amcbIezLqsP8AsZTsr2UvcTunGYxj3bGSdQXg7IB8KDb+tadRqlT/ACqePVnShBY3TN+3ZbBW0K5Mqc/EVHuQRXLnmTy2zTXKS6JGU7Q9isNeRmsGGjSZ+jbn11HlRC62l5iy7bGziSOY4fF3sBegrmXMM9tvgcDkw1AYTodeR1FdmnUR1MPSRztRpkuJLKOucF4vav2TeCBLWXwtJ35g8tNZ6RXIU7le65Yfyz9gXlqtyxtS9cffgx/GuK2Wa40AAqVACxoZALECFLNMTvEDatVsLpWVwh0TTfz/AMIy6ZVOu3UNLlNL5Lv9X+SOacftTdPLwofXwjWpazi5j8P9rTpfF/mREECsuTpJYQV5Jp5IyWRdlYEUDisITdEiKRXLk0/2f8et4JrwuyBdVYYAmChYwY1gz9BXO8S0ctTBKPZlmnl5css6Zh+F4zFqHCZEMFWuSpiNCtv4ufPLWWnwfb14Okr61yi44f2YVNb1xnP+RfYAz8ya31eHVR6ojO9/0k7iHY7AYlIuYdZiA6StwdIYa+xkeVbo1wisRMdkpy5ZxX7Q+xr8NcQxuWXnu7hEEEalHjTNGs8xPQgDRS1jkxKsetIri2Lyk86WSza33FYfRiOtNMIrDwSakTFUAJikxhEVEYxePnFIhIbXfedK0U9Sr+rqORWkkHSAKgAUgCoEWvZm9lxCkGJBHvEj6gVZWtzcfVNGLX8VKXo0/wATptjiLF/jBZYYZVZTbOZh3bEnxGFDhhpqdNap0tMKXGMOkuvPXC6/D0Mvj3t0+c3iUWtr+fb+5I7a4l8Vawi3EyG5iEQ3NgykRIG+kzO3nV1dFdNk7I9dpPw/U26muPmRx8fX5dzbYftFaQrZS2yoAFUkKFAEAACZ+YFcd2Jdz0Cpb5M/23TF3f8A7dGZgPAh/wAMESxuFfxNAgAyJy7amoRlmWH0LGlGGV1IPAOB8TAV8TjXQZpa0UssWXTSQCEnXrVtmxe6V1ub5ZW/anwhe7XEW13ORx565G/VfcVGibrllE7Y7o4ZnOwTG/3mDa8UH+JbBjIWBCupkiJlSAOh0Ndm66FeLX3ODqNNPUR8tPBa8T4NcslhdLKDlJAI7q73RzoGBEyOmnntWS6UsqVfRvn1jnqPRz8uPkXLlJ7fSWO3zOececi6BofAuxnqf51PW82/QPDXirOO7IKvO1ZDppp9Bc0DBNNEJMKkRNF9nfCVxPELKXATbWbjAaki3qBHQtlnympw5YRjukelGxQjefPn703NFyqy8lVibu5qmcjTGJCu8XFkBmViCYOWDE7aHes8Z+1yzRGhzWESu0HDbWPwb2jDLcWVbo34GHQg/wAxWpPJilDDakjy9i8M1m41txDIxRh0ZSVOvPUU2YsbXhgWol0H2CfrzFCY5ruSbbyJqaBPIqmAKQwNSAjXl86QpDVo61oqaKF1HavJh0AFFIAUACgQuxcyMrD8JB+RmnF4aZC2G+Dj6o7B2bx9p1ttcBa2u8aiY8BYcxG/yqmFPlaibT5lzH5Prg5eouVlFUbYvbB4l8Glxn4dSd9obM9hMRadXTD3LdwKNYgwZjfU/Kq9OrI3TU1xJNL4fT+50oWQmoyrksL99SF9nPZq+XOJxmIZpkqneORJ1JYA5Y3gQeulZpbWsYOhFTT3Nmxw3H7oLPiLS2lBKp4lYvH5ANT6DWqed2S7y044iRsdxPM0zpUtywX1xSRQ9oMT3th7M6P9DuCPeD7VQpYeSXl5yc1s8Oe2CysUuwYMxrJmfUCPrXYrjK6prseb1mohp7lFrnuDi58NjvcRcuJn8bF3eZAIgE6DwwOk+tWS0yr2r1MlesutlYtuH2yVXaG+ly6GtDTKA2kCRoI/hyj2qvVwirMI1aCN0KsWcvJUPWdGmWUO2WJoLINsN7oGlCIzlyBLoNDEpJm9+xi0xx7lRIFhwSOWZkj5wflUJy2xLqEnM6lYxt033RoCRKeK2SSCdlViwERqwG9Vz4UcdWbobm5ZWEug9ibtSkngnFFZibwgyeX/AMVzptpm2tFjwTiPgOkKWJUdF0jTz1Medaa7cNIzXVZeTgnb3L/tDE5QFHebDrAzH3Mn3rZF5WTj6lYsaKO2xPKaeCEJMck9KWCzc/QGHfWKZGL5wPXbsetIm5YGhiTzFPoRU/gPC8CJmmS3LAk3V61FhvRGdf75U0VyQ8DW1PgaCz9dKgrExZ9RQNTTyMKKABQAVJAajsfx1rJNsAGQYnY7mD6Ek/MVKdENRFQl1XKa/IxWSnp7POj7r4kv7m74Tw/vrhS4jd2Q0llyF0yDN4VkAZmyyNDEiiF6UZJSzjH069zFfolHVVzrWE8t46cY/UquEcdbCs+Edye6YojcnTdfLMBGn9DWO1xsXmR7/mel09iS8ufYWMXZe93l268KNBox01CzGaJ5TGlZOXwbFa0tqFXuK5mhJjlO9Q8sakidwvh1y6GuH4EIG4EseSzuQJPkB6CrK6NxG3UKvCOfdqlvW7z5ywLgyuUgKNgFOzCADmG/rpXSrbppwnlPj5HItStnukuTNMxI1JmqZTlLlsgksDs6DWKi+S1dBp/WokGLs/DQycH7IyD050FICfmKAO4dhLuC4bhEuKxfEX7aPcadBIzKijYBcx13JnyAJxW06On0zlz2ZYcH7Q271y4629dPGF+IdJ9f1FUVxlD2sZNt+zbtUkTMVeuOdLZUfvAj6RNSs3y6LBnrtqh1ln5EG7bugqrKPGYGvuSRygCT0rO9JKTyyx+IVxXs5CxmOTD2zcdvAqZ/MqRKiOp0EeYrO63G7Yi+FynR5suDhuPxbXXe43xOzMdJ1YkkfWurFYWDgzm5PLI9tjEDnQyMM9EOAkc6SLuYgVwCxpizhtiUMsCaRFZcsjps7Dz1oJ7cjSCWp9iCw5Bi3ptuaWR7OBDDeNudNEWuyHA4rUpxHlAzmJmfI1lyPnAgkdCPTamm+xB47hgnkQfpVisaGvmKzHmKl5vqPLC7wVJWRFkVbuQQQYI1BqcZrqmKSjJYfRm6wnGsalq2obJmW5Mf4gtjJsY8AYldtRB2mpyqU57sYb6/HHc5kb4VRkoyztfHwz2yZTHiFUFiSCSTOpJOhPsF1pSrwjVVbKct3YTh+KXF0JkdSJPt1rP5MGzd5soo0jYrDoisLztdIMosEBhOzKsAQJmSYPIzA4xg+OfT9+pLzJSXJqOyjXLxAZF7zJmD3CqHwmMxU6MrfunTcjXWCl6/YjlsyP2hWvHacMxlDbYMxJW5ZgNE7SGSY/EGPOq42OWckrI7THcjUijsPKdBpTLF0G7h8v0pEZZFWvhqI4e6MjlTKwjzoIskri3AADNA5SY9I6UFqsklhNm47OdoALapbaPzK7Fdf3MsSPPy2FLc0aKa6prlvJo+H2cTfb9lYZgdM7EC3P8AxMst/DNRjmQ7YxqXvItMdYt4ZcjOGuQBedZCKp17lJ1JbQE7xO0gU5TUeCiuErGYX7VHvB7Ydpt3La3FjQEgkEHrl0/zVVUk25dy/UycYKvsvzMXZw7uQttHYxsgLH5Cr5NRW59DJhvhFtwrsli7rAGy1pRu90NbUekiWPkAaVTVzxW8/LkkoOtbpcfM2B7I4LCWVfFZr9x/8O1mNsafjYIcwX318qzay9Qs8inmS96XaPw+L/I2aLTS1L3S4iUHGXwQRw2Gt27mU933bXe8Dx4cwZ2BWd5A02NVVK/cnuyu+cF2sp01axF+0Zu0B0it+DAh0UiQXdCgMIMrTwMbazNITimIa150g2iHt6jof1pkGuQsuw660BgIjcxuYFGRNLqEViYJ0/WjIsegJPWnkHkCuVIYATII9RtpTT5ItZXKLbi3Hmu5REZZ1nUzvm5EaDluK2X6pSa2djFp9DXTKTS6lQW8jrWWU5SbZsSSXQSx8qjyN9C+4UVFq7clc0BQDzXdwBz/AA/Wq3nJfBrDOydm+C95hsOcgzBBCuFDr4dDaKyNQRKtuDrFXcJvkrTOefaxh8t206BO6u52GXYXV7u3eUDkJRT/ABH1KccA554MCAelRIJPHQs+FcHxWI0w+Gu3dYlEZgD5sBA9zTJbmkavgX2X4u8XOKU4YKNAygu7HkomAP3jzIAB5VzntJwg58mEysNCNefrzqRFZSwICGgiosSyGnwRcGbHhPZGxiLYIxbK0Sf2alfYZw0+xp8ISTNxwTs9w3BgXAHv3BsXU6H90OFRT0Jmk5RRJVzlwSeK9uIlLYyyIhTmc9AXI8I8lGnI1TK5v3TTXpEuZMxd/irXrmUnQHYTCnmPNup/1quS4N+nUc8Gn4hwD/aOGsK7BO6czcP/AJZEMo9wvy5VR/Eqp7UnKT6RXV/v1IaqpSWW8It8JYw2CskYcJbQfHfuGBMbT+I+QE+XOpz0+cS8Rl8qo/37v68HPrslKW3TL5yZkONfaEikjDKb1z/zbgi2P+C1ufVtPKtPmWyioVpVQ9F7336L6c/EbhFSzP2pfgYfG8dxF1md7jF2OrH4vny9qjXp64LCXBdLWW7dq4+RXFyzEsxk6yZJnzq/CS4MmcvLJFu51IpLgtTHAaMjFTQmME08gHSAImgBpmc/hFMrbl6CSH3gUg9oRrpqoigORJjm30pkXjuwvD1NAvZ9QpXzoD2QiV6GkHsg06UBlehIwOEe9cW3at53cwqjUk0N4H9DqfAvsexLWC2Ku27A+IKqd84kQc0MoGw2J2qDlhOXYaln2Tf8MwNq2bNhFDCzbhX+Fy4CglFg7+MnWekyTVkbfMTbzz+JDKTwnyI7V8BTG4TJiroADk27qLJQsWSx3gMsQM6zlInXkas4zhIH6mC7GfZVLO/EXIFt8q2kM58pMsxjRDpEbg+1VuLGmdTtY63hgtq0qrbjwINFULEwB6j3Jqu2zy0X01O1jTYnvPigidYPLpPLTT3rErHJ5Z0HSorCMD9oXYLDX2OKsN3DHW6oXMrMxgMFkQSd433rTTfGd8af/ZP8Dn3Uyri5Psc04n2PxFpTcX9rbEyy/EIj4kOvPlNXaicKbVVJ8vlEKqZ2VuyPRGfC0yG0lYPHPbEDUToDyPUHlQ+QjmPKLJeP9Veegcx9aqdbfc0x1CXVEnhmGxmOOXDW8qfiYfCBzzP/AEjzpfyq37T5/fRdSE7bLF7K4/fc3HAuxmFwS97irpc9M3d2p9fif0War1F0Vwnj8Zf/AF6L/wDphSrelfL/AA+/6Fxc4z3oAtplRdEzKFQDlktD9XJ/4a5s9e9PmNKw31fWb+b6L5LobI+H7nm55+HYquMYY4zDPbzEuVBtkxoynMB+6DEQNNazU3OrUb59+pfbXmrbDg5CxYbkyN/516Xg47yu4WYjnQGZIPvOoFAt3wBnXmtMNy9AAr1IoFmIsEfnNBL6hy3JgaMDzLsxQduk0h7pLsH35/KaA3P0GQDpqdaMkEunIQXQnXSnkMcNhlB4fOlke1cBMPioE+4ca+1BLAFXb0oBR5QnKY9TQJp4BH9KBPk9C/ZJ2Ys4KyuIuoWxN5QdhNu2dQijrsT5+gqmy1QfP/XzHt3dGbrGcaVWIJGgmNZy9TpHtvS/imuceznGRRhFy2Z56mLv3m762QwkOMrCBoGEe5FKClX7L7vhkrKVOasi+nVDWL+0OxYVrdmyLZTQZ5thZAKxathmiCDELXUWmnLD5efT9WZHbPokl83/AGWSDie21/FWbly34URST3aMmcFGMK1wnN8PJdyPWoR2xsUNvX45xz3wQlXc1zYl6YXX7lpiOJWlwlm8VexEB1ykXAzEzmLyWkidROtZ9bVuzjk3+G2bElJfMjLx22VlLyv7DN7kH+QrktSi+TvRUZdCv4lxDvLNyTsbf/f/AKUaFf8A5Gpv0l+Rm8SjtoeBfZu6TaaMuXPJMjQ5R59Ko/1VtWpreXna+nzKvB0vLb75GuN9muG4lP8ADYXIg3bRCFj1aRleesE+dcfT67X0y9prHo+325Nc/DpWTcnxkyXEPs4XQ2L+XkBdgrPIF0Aj/LHpXWq8a6+ZH7foyqzwtpZrecDvDPs7tWj/AL5dzvoRat+FDP5rrxp6REGurXdLUUedpluXPXjGPh1ZzdsIT22vH4mnxuF4mqizZwq2LYgDumtnQfvA6eyCuBDWaWU9+/l9kmv8/iditaXHLz8+CLh+xOIZs1+5LHWGLM0/8R19qqfilWdlccfgTlasez0Hsfwt7KXGLTlUkCIAIBI09aphfGdqhjuG5OOUUfBMQ2ZSfxHUnaNq33qHQrx6FB9ovAe5vi6vwXpOmwcRm+cz866fh97lDZLqvyOZfBZ3IyJt/pXQM7iNmmQD/wDmgBWXUjrQSws4Cy+HbUUZI4zEBQSPMUZDashBdJmjIJcZHAh/NRkltl6jotbeVIntB3GkUC2rGBXc6jyoHgI2RQGENz44oxwRz7WB0rQTCigCVwTAi5iLNs6hriBh1BYZvpNNdSvbhHfeJ8XtgAow8K+ODoG1JE9YgHpFRp53fM5mve2a+RiMR2s8cgEiY0keGdeX61HUQcopJFnhjStcpPtj7lgnEg1u5dZhbuBO8tKdSSCSY0icqsRIiY61q0q8ySTXU6N3s+6c77Sub98pYDXHN0gkJke4zeIHuxzJnVQoJk5RuehC/wBnBjfvYOydkuBDhlm195LNeKnJb0ZLU6nOQYZp9hsOp5u1tuTLJJSawc+7YYpr+KYvBkM2w1Krt6wBqfSo8v5GiCiupr8F2awOKwyrYmy2Zf2ms5wo7zIpJbntMesUnCPccbpweUykvcLvYRcbavOHKnDhWGxBZm/TL86xVKK8QqS/5fkbNVZOzS7pd/1JvZXD58Pc00Lx6EBYPnrXN/1Nds1sGuqj/dl/gs9lfxySExYEh1IIMEef9Odcx0uazB8M9H5bksxYm9xIMIVdKdekcXlscNO08tlLxfHNmAJOiQDrqsmDrvzHtXsvAYRhRLb/AOz++EeS8fhGOoW30OnYLEhlUk6lQfmK+cquK1FnHd4+5e4tRTGcY5kZTrUL4xUsl1XTDKLtKwKrbYy1w8/yiCfrFadCm5OfoSk8LCKUYIC4vM6em/Sttk2+B1v2Wy14vwAYyw1i54W3tP0cbT5HY+RNLS6x6e1bunQotgpxzE4jisO1t2RxlZWKsDuGUwR8xXsFJSWUc1rBDy/Q/Q0yvAaof1H9KYKLBOgPTQ0B2TJIWkWBG2PlQGBu2oJYUMgscoFtSBtTGm0iUg0FJjXQM0DBFMARSAaNnxZqZHHOQyKRIIimA9g75tulwbqwb5GYoEaviV97g/ZPNpmLeGZJJkhuYg8qdacVxyYNVVGyzc+OMEEWYKqT4mMKug18zsKtVUpLkjVGuMvZRq+G9oGQ2EvOq4dSbeW3lZrjqUDPdLAwsXAQFgx4avcYKKUOvr+hocnnLNZ/4st2i11Gth2YeLKpbIAJE76xVKXqDwzGdru2V10Z0ZJDBSPFnGYSGAOgHhIk60WRcIptdehOtpvCMVguKP3OIJ1YqozkzuwAWIjbOaq3rHxLlHlv4E7s52zuYZxC6EKGb4nUZgzm2CQASJGvzpucWQUGjd8V4imKw93EW5y3GtgTqYQEa+elc7TPPi0Uu0X+Ru1XGij++472bu91ZW4xyoSRl1PeAtBaOWUc/KPTN/qGlXXNPqlw++f0NnhVe7TJRWXlvPp/36fUm8Y4YxMrqflmX+o/rXnNFq1BbZdPyZ2NPqEuvQat4BbS57pHv8IPLT8RqyzVTulsq/z/AIJz1Dm9sP8AJlu1d8NeBWY7pSJGurPy5e9e0/0/TOnSvf3bf5Hk/F3nUbe6OoYO2FCeSge0CvnM7sXyl2bf5nR2vZtYpt5iqZzdkicUksGO4wxuXswOiafzJH0H8NdnTx2U/PkaazhknhVgvcUnYESarsnjBJx2xeDdWLa5Ygf351fKMZxxI52WnlHKftW7KtP360sggC+ByKgKtwDpEA9IB5kjo+D+Ib4Kqzh9vj8Cu6HPBy8LrNegM6FRQMAWmAsCgAjQAzhRBb1oZXBcsfoLBgqyajUdKZVzHoJxN4MunXajApSTXBLTYelRLUKoGJoAI0AMd4c8cqfYhn2sDppEhVu8y/CxHoYpp46CaT6kjhy97fRbveMCSPCSXBKmCvoYPoDNTi5t4RCarhHMuEaDFYc2FZy0knIkwyoX8T5iogsFUHTbziujVXsWZnJsvjc9q93r8w8Dwf8AbXbb6/swFI1hm0B12matj7KVnqzNbdJwWO2fw5DscETFqr5tVOW8NAyZYGfoVywT0g8tRbZKMYSg1nvH9DVVbixR6J4+xS9ouDvgkNt9c1weIfCVVTl675j8j0rg4zydZXLbx64+xnQ7HYUYRHfJ9EdWs28nDMKn5v2h/wAn/uVl8Jjv8Rus9El93/g1+ISa09cX6GgwFlmtWUUKQUAOZVJXm+o1AAaR6gVzPE9VGNk7Xz1S+Z3dJCNOnSk2mknw3zn98miuopYZtRXj02k8FcXJJ4KLirC5fgvayqoAV2ZfiJllIBAPhgH10119B4TUo1OTxlvHP0NNWY15ipZ9Us/f9DIXMKGxmQHMpuqoMg+EEAwRoeev6V7RNafw+UvSLZ5nUzd+ty+uV+B1Wdo6fWvlc2pYSOwljLZF4njBbtMx/CCY69B89Ku09W9qPfIu5TcDw4cF210E9C5kt/fnXUseFhFcs7sFjhbMmFA0HtXNUZTfBpclFclhhb5U6/6/61KGolB4kUzqUuYllggrq6OAVO4OxBEEVfoMSUl8cmW9NNNHDPtB7Enh13OhLYa4fATujb92x56bHnB6a+s0esVv8uXvL8V6/qY3F8sxzXl61vIbkBby9aA3IQ2IkwooI7+cIZNxjz50yOZB94wnXagMyQYxXlRgPN+BKt3g39KZJNMTcwwPkaBOKY3kddjIoYsSQPvZHxLSwPf6ihi1owx+Yg/vK9aQ96Gs65s00YI7lnI4cQvWngN6HcIputlQTzJ2AHMseQqyuqc3iKITvhBZbNrwPgZS2zlxbTLLOfDcdRrlTmi/9R305dSqiNTSSzL8jgazWq2WI8+i7Nr83z8kPcG4acTcD923cKWFu2ogksCCY1J+p35zV18FWsSfLM91sofy173Dk129F9xm1NjiGVRpkgo0xoA0EbjValGGKeeRSmp6Tf09v++P+x/FMuGxCX1gJdMOoJAVtYzcwOfzqFaVte19S1Sco7V1jzHD6ruvr+g5x3AXLllmyo8QuWROYDN4BMgany6VjorjOTUuPy+p0v4tQ8tSa5S575ZzvHYS4gVspCOuZCY1G240kEEfyB0GGcUpNJ9DqJzaXxOrdoLOVbFoaZVYD/Mqj/trD/p+eVqLX6r8E2afEuZVx+C/saTE30tHurSgGBIHyBc7+grxkKp3t2Wvj99D0VNUppSm/wB/Ap8VjDbbNJYnRpO6+Q8twPXrXQhp42Q24x6G9VKUcY+RLWx3hFxVVmVdAT4WG6nziTpsZ1NU6fULTycJrjP2ZlcnD2W8J9cGd7NIbmMQnU5nc+sMf1Ir2Xjk1V4ZJeqS/I8np8T1efi2dPwlvQseX61880lact3odW6XZGQ7VXi9wWl2nO/tqo/za+1dHT1qMpz+iJxliKJfDkKWwPzST77H5RWS2bU2i3apcltw0b/KnQurKtQybdtCCTuNZ9OVTuqjKDbKYTafAjD4gqdOdc+m+VTyi6ytSQrj+BTF4d7V3VHEHaR0YeYMEelbpaxxlG+t8xf/AGjKq1zF9zznx7gV3C3mtXVhp8JjwsnJ1PMH6bb17TTamGorVkHwzDOtxeCrZJIAGkxNaCqS7D3d6tHIQKCeAC1B9B9aASC7jTXl9TTFgFqxoKAUUSLuFVtdj1FR3DcExlrLrs0+tSTIuMkDvnG6UxZa7A+9rzBoHuQM9s9PlQLMQwtvyoDEQZLflQGIlpwrgner3kZbQOUvBMt+VB+JvIVp0+mla/gZNVqo0x9lZl2X6nTOyfZX4X+7Du7fiNs7GBOe+2mdzuE2Ucuu2Uo1LZB9e5x7b7LMySzt979PgQ+1+K7y4uHtALmaXjbMxkL6Aax5jpXQ0tPlxdkuWY9HKHlPVSjiKy4r59f0RqMHw+1asWzbveMaBACCAJliw2POfOubqbJOeXHp0+PwwZtLGNsXOVmXJ5klxtxnnPbH2fQwGJuj/aMn84HzQLXXS/kmqEG/Cnj4v8TR8YwP3tHW3hwItwe7BGoPhcgkiZ/SuQpqueW+j7/kLSytai4RWcJ4XpnGX8+Vj6mRs8cy97ZII7okW2B/CpiSCNdPTcU3F7FPpnlnU1mnTt39U8JLsn/n8yLdV+7GZItsxbNBiWMOvRgdPQifTn3VNren7WOUdDS3pvy30XR/vqbjjJDY60o5d2vuXZj9DXI8M/k+EX2vq97/AAwdTUPdq4J9sE68mQsNzMkncg7H+XtXm6peZGL7dMHra3vSKl7OZq6Cmoo25SRY8OmzausASFVip5ZtfCOon5VllBajVVQ7uSz8jl+JWKNbfwI/2fYKb7sdAtuP8xH9DXoP9WT/APHrqX9UvwS/yeT0HvSkbS/fFoOWMAAk+gEz8q8Rpswt2ep2JLdFMymIGZ55sY+p/ma6y4Il7jSoyqPwiPbSKwamSk+C2iLxliMNfKk+fKqozcGWTgposVuZgfQ1dO1Ot4MyhtlyPYVAVIgHWlpKozre5dxXSalwSHwhiV1HTnVN+glH2ocr8SEbk3yUvHOB2cdYNm8IIk27g+K2/UdQeY5/Iizw/wASekeH0YXV5eThfGODPhbxs3BDIeWxBEhlPMEf3Ne502ohqK1ZDozDOG14I3d/WryOBJWgQkrTAICgCRFVkiFi/jSpLoVy95EuKTLBJUHlSyw2iGsKfwinuYtqE/ck6VLcR8tFrwbs6lyblyVsr8Tfm/dXz2+dbNLQ7HlnP1upjStsVmT6I6d2a4Wly33l5+6FtP8Ad7KqPApO4A/EdCTvqNa6VsvK4guH1Z5yy5WqdUrHldcLLb9F8ETOK8Q7iyWLHbVQSAza5Q3U1DR1728LjPHyMWorsuurpz7bS8zHTPxxxlLqZfsZgzevG45nWJ6u/wAR9gf+qt+uuVVTx2WTpeIJTlVooPG5rPwRsruEQ2rji8qZSQts/E0RrvMn0O3KuPQ5JxbWXJZb9PkYtVCucLFGahGDaUO7xxl+rZyjiN2Max6XV+hFdxf7Z2NNDPhyX/FnRFw17uXvowCp4WhofWJ05gzEGuFqdqltXV/Z/wCTF4OrGlOWNse+eUlz9V8H9Dmnamx3GKV4kQCR1I3+akVtpkrYL0wdLSRnOudM3ym8P58pl79xxD2l7olsObigxllc8axvHi5aa+tc3VRjVl98MNHZO7iSxiX0z8uxatdVuIgBjpeE5YBGVZOp00FYNJCMvCEpLhp5+rPRPnW/v0NJibZuoGP+INxtMgEjykEHyrxEX/DWuD91nqKpqubXYbw+CAXPdIVRy/TNG58hTt1TlLZVy/30LLL23th1/f7yN8cxwbDMERgpYIG8IEqVYiJkaeVdXwDw6z+MjbNrjP3x/k4/icXXTLc+eOPmyV9n6RZuvzZwJ/dUf1Nav9T3KWojV3Uc/d/4OXoYNQ3fEHa7EkmzYU+O64B//WhzvPqBHvXF0VDk7L5dIL8Xwv1OjvSxH1YuzhwlxDuAJ9Dy+tZatRhPJosr3LglLbzPr6n+lQpXmTHN7IE58OHBOx5f61supU1x1MsLXF/Aj2VKtB3rlWRccpmttSWUWOFuBVjnJmujopLyjHcm5Ey2x66VsbyijBGwFsMzKf79K5GiqhOcoS9DRdJxipIpe2nZO3i7cAgXV+C5G3PK3MqfpvW7T6iXh01zmD6r9Cn/AHVz1OKcT4bcw9w2rqFWHyI5FTsQev8AMV7Ci+F0FODymZpRcXghEVcRAVoEJy0CwOVWTEFASDoY2p5wLgVSyMEUAHFAE3hPDWvvlXQDVm5Bf6nYCr9PU7JY7GPW6uGlqc5fQ3XDMMMTdQZQuFw+iJ+FmAk+sbk8yfOuzY/4alte8zz6udtijLiU+fiorl/Vm1Fmz92Nxr0XT8KKRpBgBhudNST1rPGE1bjbn1bOZZdQ9G5+ZiXaMXjHPfu/i2cz7X8QLXBaXUJv5uf1gQPc12qMRjuZr8C0myp3Ncy/L/JpOB4cW7SJmVSACSWA8Z1P1/SufqNTWm9z6mCWj1ms1Mra4tYfDfGMdCTjuIWiCWYBwdY2bzB2n03rnVXxonszmHb4fA6eo8Jv1dSucNtucNdpfH5mBx3CmuXmuLctwXkasT5fCDWz/wCWpiscnc0uhshpo1S64wasOxEC3eMx8KPBgzrprXO1GvjPCjx8TJoPA/IcnY85TWOi59Sv4hwF8SIeze3mfCh2ygeLlEfKq6/EfLjtgdGnQbLJWyeW+PREjhfDbtgKqhgFI+O9ZUEA5gGg6ioX6/zouLXVfmEfDYRudyb5aeOw7ZwTLfN/9kHzs5zX7eWWEHQcoNYncv4dadZ2pJfHg6Ch/M8zuSv9o3AX/aYYFjJm8Drr5H61gu0WntalJM3fxlvHTgavcaclJu4aUMrF38Q5kZYJpUaCimTnBSyOOrms9OSPiuJ5k7truHC5y8C4dGIjTw7RXS01v8O24RfJm1M5ajG99Bzh3aHuFCJiLIUTp4mkk8/BrWPU6WvU3O6yL3MjB+XHasYA3G7JvriGxSd4AVH7O7lAMzpHmdalXp4wpdMYvDefjkHLMt2fgTP/ABNaOpxST5Wbn9axS8Jpk87WvqXR1MksZQdrtXZQE/eVP/JuT9DU6/C64Z2p/cjPUOXXA5Z7bW9hft+9q8PrJq16CPxIeYSE7SrcYRdw5InQOyn/AKhWS/wmNi5bX0La79vGCWeJuYIt+6OrCKxLwiUH7Nn4YLlfFrDRLw3aALpcS4v72XT3itMNJclzh/JlM3B8oOxx21nlbgEzvI/WuZ/BaqixzUG+vTkuzXOGMl398tumVWBPqJn2paqxSqcWmn8UUxhJSyZvtPwa3iLTLdHwyVcCXTqw6jqvMDqBUfC9bOmeIdH2LbK4zRx/inDWsXDbYqY2ZTKkdQf5bivdVT31xsw0n6nOfEnH0IRWrBAy0CJL8HvEr+zMTrMDT3NQTSJOLwEvAb2aQmUTyKwR5605TiRUGSm4Hd6L86r3L1J4Y4OAuQPEpnoHP6LQ5R9Q2seTs6237SfK236kio+ZD1JbWW2DwzWbRtqmUMZZ2ZEbpvOkCY9Tzq6rXqn3fyMep8OhqJJ2Z47Z4JNri3dBbSXbShF0y5m3mdQpk8z61K3X3XRw1wyuPhWmjd539XrnoRLvHdz3znyCH/8Aph+lQ/iL/X8S1aHSrpCP2REbiYjMBcbmdVUeewJqtzsbw2aYqKXCDfisKHGGkHTM7O4n6Cqtjbw5EsrGVEeOOxIKxZtLm+HwIAfc+1V7a8Pl8E/b9CVh8bje87o3ltsdQPD9IH9xVbdO3ek2iajPOGOWzibtxrT4tg68hIBGmoiJ3olbCMVJR4BVtvGSMeHkX+6v37sGMjZtDOwIM85FHnbq98Eg2YltkxPHezyWMlxczJMPJ18jPLpS0+qduYvh9gspUeew1xfhVlEt3bSlrZ+KWMwYj05j5U6Lpyk4S6hZXFJSXQa4rwy1bFq9bUtabRxmPPbXlzHqKlTdOTlCXD7CsrjHEl0LnD8CwrBXRSQRI8TbfOsstVdF4Zcqa2soGJ4HhUUu6kKNSczf1pR1V0nhDdNaWWU+AwNq6WvumTDpMCTLR1O5/rpWuds4JVp5kyiNcZPd0QvA4S1dY3nQJYTYa6+p50rLJwWxPMmOMIye7HArA4VcTdlba27Kb6anyJ/uKU5yphy8yYRirJcLgLFWbV+6LWHtqFB8Tifcjy/WnGU64b7H9AcYzltih3i3CcNYX8RdvhGY/wBxUKb7bH8B2VQghuxwCytsvfdg0TlBEgHYEEbmpS1M3PbWiMaYpZkFg+z4ym73jWxuNicvmRFSnqcS24ywVPGcisFbvQzLiXVEkySwH61OU4rCceWRUZPuOcPxeNuoXzB1B/8AyC2dv+IfzpzdUHh9RQU5LIi3xe4ym4cOhVTGZQ66/wALR9KbjHO3Ik3jOB7/AMRyuW6LwU7gXJB6eFgP1pV0RhPfBRyu+EEp5WHkFuzgnVgbjLmmA6tAY65lKsYO/lrtWiV1rio9skNkN27uRR2VV/8ACxNp/LMJ+RIP0pK71HtI7dkMV+Sf839Kl5sRbGWGDu426jP94hVnUmNtSRC61knOqDUcF0YzazkbbE41LIunFGCYADGdfb1+VOMqnPZtE4zUd2SXeXFBLRbFHPdIAWWJE9fmPnVfmVtvEeES2SSXPUYxljEi7bsHEMS5kwW0E7nboflRC2twc9vQJQmpKOQ8RwTvMR3bX2YKmZzrp5ak8iKS1GK96j3H5WZYbBwDg1pxce4CVU6GY5EmY8o+dGo1E47Yx6sddaeWyPg8LbFi7iGSZYrbBnTWB6/+mpTsm5xrT+ZGMIqLkzRcF4agsoTbWSJMqJ11En0isOoum7GkzRXCKisop8DiFs4hrQYNZuEgEaqG/L9Y9CK02RlZUpdJIqi1GeOzE4a13d25hLn+Hc1Q/pH97rROW6Cuj1XUIpKTg+jImEDEPhLh/aWyWtHrzgeo1Hr5VZJpNXR6PqRWeYPquhIuhr9gXVnvrBhvzEDUGOvP/NUI4rs2v3ZDeZRyuqJWMJe3axlr41+JesfEPbX2NQglGTpl0fQlJ5Smiyx/D/vdhbi6NGa2fXkfI1TVPyJ7X0JzW+PxE8Mdr9kpeUhllHBEGY0PuIM0rUqrN0Pmhwe6OGV3Bkyvcwd7YyUnmp6e2vqDV173JXQ+pCvhuuRGtOMP32ExElSCbcbtOwXoT9CDVkl5u22HXuQTUMwl0F9l7rWbrYS9ofiQ8jIkgeo19jUdXFTirY/UKJOL2MkcTwF7E38jKUw9s7ndz1EfL51CqyFMMrmT/AnOMrJY7EdsO2KuZAMmGtGBGmZl0Mfp/rUt6pjufMmLa5vC6IPjWEd7lqyB3dnMFERLQJJAGwA01qWnlFRdnWQrYttR7EnG2WYjCYVYUD9q3IA8iep3PWahW1/u2fQcumyBNbD2sDZk/wDqdv7+VVtz1E8E1triV/C8IXJxWIgc1B2VRz/p86ttmoryqyEE5PfIh4NfvmKd9ra5RHMgTH86tl/49KXdkE/MnnsTeJ3mvXBYt7D4iNtP5D9ahTFQj5kic25PahHFbJY28Ja0EZ7h/dG0+v8ASnXJYdsvoRms4giJxZ3S4MMjRbuBRBjQExv6j3mralGcfMkuUQsbi9qH0trccWV0sWNXP5mE5ifr9arcnFb370uhPCb2rohWGPfO1+6Is2/gBGkDYRz/ALFEv5cdkfeYJb3ufRCLFpLjNfuIFtKIAAiTyGm5qxylBKCeWRwpPc+gjhHCUxGd5KgGAAQY9Z1p3XyqwhQrU8snJ2cYCBfMeh/rVX8XH/1J+S/UZ4ojWcLbtD4rhEjnr4iPnAqNeJ3OXZDl7NaihHE8PmuYfCL+EAv6nf6Sf4qlVLCnaxT5cYIfw93veIqhMLaGgPUCdPcj5VDbs07fdks5tx6B8NvZ8TicTc0W1mA8okafwj/qpWxUao1R7hF5m5PsRMBiSMPiMS3xXmyJ6SZg9Nx/DVs4J2RrXYhGXsuXqT+IEWMCqAeO5AjnL6sPlpVUf5l+59ETb214GeMWlVcNhcwUCGuGYAH4if8AqNTqy5Ss+xCfGIiOJcVuYt/u+EU5NidpA0lvyr5bn6U66Y1+3Z1CVjl7MS3tdmbS2O6YksTmLjfP1UchyiqJ6qW/cTjUtuBHFuD96iS8XbcZXA0JEbjoSJqqvUbJPjhlkq9yXqO3+G23dbjr41ghhIOnWNx5GqldKKcU+GT8uLab6kzu7drNdMLoMx5mNvU60o754iDxHkZ4HhhfJulAqEnKvIzEkjblvW2Udq29zPnkvLqADyrLNYLI8lfcgHb++VUPkuSKfjfDTdyvbYLdQyp5GNcprRprtmYy6MhbDdyuqKTuX4hiJUhBaUQ0Bob2OoLA89h51vjjT1+uTLL+ZL5GvxvCrdwo7r40IKsCVII1iRynlWFWygml0ZfsUuRN9qzMvSGFIp8sCq4vc/3vCL+8T89P5Vv08f5U2ZrX7SNZbSqMEin4hwgXb4u3WlEACW40nmW68tPKpK7y4bY9WLZueWUmPvtjLvcWjFpT435GOnXyq+uKpj5kur6EZtze2PQp2xZw16/bsiS3gXXUa7+tatnmwjKXzKd2yTSNbwThnc29dXbVj/KfKufddvlhdEaYR2olGwASQBJiTzMbSaq3NrBNLnJQ9puHDIbonOGEnosQAPQwfetukt52Mouh/UWXB8Fau4UKogOPHzbNs0n2qm+co3ZfboSrw4cA4rwnOqWlOVFPiA6AaAe9Rqv2yc3yyUoZjtRDuYY3LgtAZbNqPdv51erNkd795kHHLx2Qji+Gay33ixoQPGnJlFFNisXlz+gTi4vdEnYTjFl0DZ1WeRIBHUGq5aecXjBNWRayTuIWVa5YzCYckeoRiPqB8qopk1GWPQlNcogY3wNi7q6OqJDbkeHz05D5VdX7UYxfQhLhtozPY60LuKL3PEwGcEkzmka+e9btW9lWImenmeWavtNaVcJeygCRmMaSxIkmufp23bHJotWIMpcag7rAJHhIUkciTlkn5n51qrft2Mrl0iiy4wobG4VTqBmMeY1H1A+VUUvFUmTn76RlO09wnFXZMwYHoAAK36ZJVIzXP22dA7N4VLeGtlFALKGY8yx5kmsOok3N5NFSWCXc3rHIviRXqBMVa3pAyh7UuTdsWyfATJG0mQP0JrpaKK2t9zNe+htbVsIoVRAAgAVW3nkihjEbVnmXRK29VBcVnHbpXD3GUwcu/rof1rRp0nYkyux4iwuwdoDDyBqXafONBWvWN78GelcGixG1YZF8Stc1WWjY3qQMo8cf/qOH9B+r10tP/sSMdv8AuI3ANUImVXH7pWzcIMEIaqiszRPsQ+DWFS0gUASoJ8yRqTUr25TeQrSUUUPCbStxG7IBjOR5GQJ+tbbG1plgzRX81mwcaVzUaxh6YyLxITZuA/kb9Kuq4kiE/dZC7Bse7uDln/UCa061LciijoaO+NawySL0R7goGMXBUkBguIWgt1wBADGB712q23FHPn7z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://900igr.net/datas/mkhk/Kukolnoe-iskusstvo/0012-012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MSEhUTEhIWFhUXFxgZFxgYGBUXFRoVFxgXFxUYFRcYHSggGCAlHRgXITEhJSkrLi8uFx8zODMsNygtLisBCgoKDg0OGxAQGy0lICUtLS0tLS0tLS0tLS0tLS0tLS0tLS0tLS0tLS0tLS0tLS0tLS0tLS0tLS0tLS0tLS0tLf/AABEIAMMBAwMBEQACEQEDEQH/xAAcAAAABwEBAAAAAAAAAAAAAAAAAQIDBAUGBwj/xABGEAACAQIEAwYDBQYDBgUFAAABAhEAAwQSITEFQVEGEyJhcYEykaEHFEJSsSNigsHR8DOS4RUkcoOishZT4uPxJTRDc8L/xAAbAQACAwEBAQAAAAAAAAAAAAAAAQIDBAUGB//EADoRAAICAQMCAwYEBQQCAgMAAAABAgMRBBIhMUEFE1EiMmFxgZGhsdHwFCNCweEGM2LxJFIVkiVygv/aAAwDAQACEQMRAD8A47W4vBQAKOgBUACgAUACkAKYApACmAVIA6YAoAS9Qn0ExNoaTNRguMij0yGBOvyqiye5k4xzyxFxagngU485HEaRWuE9yEnkTbGpqMPeYkuRdw6VZY8RG+g2V8qxDxhDmHGlDJV9BxqRNka0fMe9MogB/UUIcuV2HbewrdB5QLoKqQwUwBSAFAAoAFAAoAFIAUAEaABQAKQAoAFAAoAFAAoAKgAUACgAnNRnLCExAPhqrPscEew4prMXoTdNNEZ9BFrer6upUuotDrUlJbiXcVeGlO58DaG3HkayhJcdB+0NBQWQXAcUiRGt89R71MzxFEea0skmvkHZ2rXU/ZFHoOVaMFAAoAFAAoAFAAoAFLIBUgBQADQAVAg6BlvwXs/cxGo8KkwDBYseiKPiq2NeVubwvVnP1XiEaZquKcpPsjUWez+Ds3BauunejcNnuMG6MqxbB/dJkbHWnJ7a99dbl8en19fwKYUa2+WLLFBPsuq/fzL9OzFqC37Nf+TbzR0InT51zF4xuliNSL34Jsj/ADL5ffj8yNjex9sgjJYjn8Nth/En6VZX4tTP2Zwafw5FPwnV1vdTc3/+37Zj+JdmBvYcH90urA/8FxfCfQ/Ouk6NyzD7PhmaHiFlMtmqjj4rp+/kZu5bKkqwIIMEHQg9CKzNYOtGaklKLymJoJDbb61lsb3AsZ5Ct706+SK6irSE7Gq2uSUchXFI3NJBLIEGlWriDZGKLDgvC2xOItWE0a44UHoPxMfQSfasd96orlbLolkuUcs6z9oXYCy9pr+EAS5YSWtqAFuW0G4A2cAfxR11rzHhXjc3Pyr3lN8P5voX2VPCZyTD8Jv3bVy9btXHt2oNxwpKID+Y8uvkNa9ajLPHQj95yAmjBNyxwgu9I3EUYFvfcYV4nQGpFSlgMv8Auilgbl8BVk71ppfYIjlXEg6ABQAKYApAFTAOgAVEAqACoAFIAUxGi7H8AbE3VOXMA0BfzPvB/dG5P+tWR2xi7J9Ec3XaieVp6ffl+C9Tt/CsNYw4hbil4hmOjGOSj8K+Q95rh6yzU6nE9r29sdDRoY6LSN1Ka398tZyYjHWMQuGOA+7qw743PvUzmUuXBOmjawddhEc67UNVRuVqk92MbMd8Y+xdOO1OUmtq5b+BoOG4Y3nCScqjxHnA0+ZP86hp9NHSw3P3mea1Orn4xqPKjlVR/H4v+xB45hnNu5YMFgV0OgcKQ2SeQZdJ86g6IVXR1MVx3+Hx+h0PDvEJxb0Ool7S91+q9H/YYxN61fxBdMMMPaFkWyhCDO4MhsqaeEaA7/yq1Fk1VFVScpbs5WeF/k6qdEcx1EopPs2jP9pOBI6SCDyVyPEh/CHI+JTtrtWqi+V/sXR2z7fE5LjDSvztNPfXnEkucHPcRZZGKsIYbihpp4Z167I2RUovhjJGorNb1JY5Ct7mnUJdR7C8/Wq31LICbq68/pUQkgrFstCqpZiYUAEsWJgAAbknSKtXuEF0Nx2E7HYz76T4cM+Ghm78Mo8QjIIGpKt8iOtc/UxqtrlVY0k0WwbjJSism+4txxcNimtm4t5AviTKRmzL8LgnQHMPWvPafw6hpWQzLHKysHo66vPo9pbX9/sZTDdsTgrlzDnCWlw1wlmRMxV0uCCTmnMIlcpECIjSK6lmjtuhuVsk/hwvsc22EKrHXOOMd/7jH2l8LwtqxYvYLCNbDli9xS7WiDGUEGRbMkwBA0I1gVf4fqXZBwlndHht9/iZNRX5T69TAWWzDWt7KIvKEpYA1pgoJciFvk8hRgip5GlJBMVOMtvQhzngVnOnnU/OY8vgULnWrY2pj3Bm6KHYkG5BhpqSkn0GmmHUgBQAKABSAFABUACKQhVtSSANyYHqaaWRSltTb7HcOwT4PCZLbXIuvCL4WygkkgPcAyh3ImCdsvWqPEqLrIYgvZjy+eX6vHojD4Wst6ix+1P8F2RccG4cuJN7MxUiCp9SdxWuNjppgl6f2PN1aKGu1V7k8Pc8fdlXxPAvZaG1BOjDVTH6HyrTXZCzldTn6vRX6R7Ze6/szT9lLFu1Y765s500mdwNvIE+9cnxTWRq954R6nwDSNUbu8ufp2Kntlhgt5Suocac5iCPXRgPatuhs31nL/1BRi6El1fH2G8B2eJXPdBj8o8/zMNvQVKzVJPESeh8E3Lff9v1Ki7dS33gM5RcKgAFi2sKoUAliegrleJV223V7OuPkdvwBV11XRfTe19DBdsOFLl762ZAEg66pmylWU6qyEwfKujGbtrzJYnHiS/v9SMFLS6jy/6J5cX/AGMYZOorHOWWdHl9Ak0OtSreBLK6h22OsVW+WOLfYDkzqBSBt9zV9g+F2bgu33xJt3sO1p7NtYz3HDZpBOwBUbSdfnXfa4VNot01Xm2KB0XsN21e4MWmIU3rvfQi6CEIypv0Kn3NcTUU01L245Ul175/fQ3RhOybSe3a/wADP9pJN97h0Z4n+EBIn2rR4bhUKPoev0OyNPBS4zCd8mWPGslDzPVPfl51vT2vJR4npY6mtuPvLoWHH+IXrXBrdpcRbyuy27tg63dIuKy9BIE+1VaVe3OS6Nnktc/djjlLl/2MBhhpWwyw6C22PpTJESxv7UFEOoq0ssfSglHqx0WjoegpE9o0yEQOtBBrsEtrSlkFAJtPL9anGWBSHFetUZpjTFVMYdABUgBQARoAFIRadmrRbEJpOXM3yBg/MiracbsvtyYPEpNadpdXhfdnZeJ8OewDhpt/dXvW7x1P3iUCEoBsZZFOcnQMRWXT6n+JWUm54cf+POefs+hPU20aCCc3hLou7LPsbict8qfxr9QZ/rWvWQ/lLHY8z4Ff/wCTNP8Aq5/El8Y7QYdVuW8aVTfLocxIOyqNSeh5VyPDlqZNSSym307YfRnqdSqbt9Ml0S69890Y7G/aJaFu3ZtWWITQF2VC2iicoBjY/OutPwx2W+ZOS6Pj4spjVtoVMX0xz8iVg/tGwzvbOIs3EyCFYEXFEKBOwbWOQMVCPh1uno2VPdhfLJfZGFtinNdHx8DR2uP95h7t8ODb0CR8OYGQB05A+omuRpqL1qttjzwsrHCfovoF+pjHTys24xnHq/j9WYN3JAh2UqwZXUjMrrsROnsa7l9DlJTi1lLGH0aZ5rwzxD+GUoTi3GTzldV+pHxuHt9xOcuysxfPu4vN+0J9ST86x6eV8dS42x4mscdOOh29XZptVp99Evahz8TmHELWRimvhZh8jAqqaxJo2wnurjL1QlllR1qJc1mIV0QoFApLERarmWkSSzEsuzWLt4a8l2+rMi5pCGGkoyoR1hiDE6xULIKcXH1JVTdTUjX8Ge7cxFjH4NHFws6kKqsGyjU3FUnJup1021rDn+HW2xrC6M6UJUame58dmbDjfZs3Mj3bxF15e+SECIxAOVYOonTn8M86w2eJU1e1CW5vsjVotW6XKvGYrp8Sbw3hmCtgSvemRq3M+SjauZZ4pqJtqKwOzWaibwnhGZ+2XCYV8PZu2lRL4uZIWBNsIxIIG+UhdeWaOddPwWy15jLp/c4+phL+r/s5VZUga13mZotpYHDqKeSzqRFSOnvTK1HA5hdzTQQ6sk0YLRNxJ9qjgGsh0sDEOs+tAYI9y2ecmmmUyiHbPI1qqnngF6MXVowUgADQARpACaBGl7AH/e1On4dP+YlOXFNj/wCLMWr5nSv+aO08Bs2WxD276Z2YTbLFuUyuh6f9pqnTW50sZVcY4ePU5lumh/8AIzhqVub5i36en0F9pruEwaveVWW5aIKKCcrvsq6zoZ1Omk1HS62epsdOHxw3j6mx+E6amcbIezLqsP8AsZTsr2UvcTunGYxj3bGSdQXg7IB8KDb+tadRqlT/ACqePVnShBY3TN+3ZbBW0K5Mqc/EVHuQRXLnmTy2zTXKS6JGU7Q9isNeRmsGGjSZ+jbn11HlRC62l5iy7bGziSOY4fF3sBegrmXMM9tvgcDkw1AYTodeR1FdmnUR1MPSRztRpkuJLKOucF4vav2TeCBLWXwtJ35g8tNZ6RXIU7le65Yfyz9gXlqtyxtS9cffgx/GuK2Wa40AAqVACxoZALECFLNMTvEDatVsLpWVwh0TTfz/AMIy6ZVOu3UNLlNL5Lv9X+SOacftTdPLwofXwjWpazi5j8P9rTpfF/mREECsuTpJYQV5Jp5IyWRdlYEUDisITdEiKRXLk0/2f8et4JrwuyBdVYYAmChYwY1gz9BXO8S0ctTBKPZlmnl5css6Zh+F4zFqHCZEMFWuSpiNCtv4ufPLWWnwfb14Okr61yi44f2YVNb1xnP+RfYAz8ya31eHVR6ojO9/0k7iHY7AYlIuYdZiA6StwdIYa+xkeVbo1wisRMdkpy5ZxX7Q+xr8NcQxuWXnu7hEEEalHjTNGs8xPQgDRS1jkxKsetIri2Lyk86WSza33FYfRiOtNMIrDwSakTFUAJikxhEVEYxePnFIhIbXfedK0U9Sr+rqORWkkHSAKgAUgCoEWvZm9lxCkGJBHvEj6gVZWtzcfVNGLX8VKXo0/wATptjiLF/jBZYYZVZTbOZh3bEnxGFDhhpqdNap0tMKXGMOkuvPXC6/D0Mvj3t0+c3iUWtr+fb+5I7a4l8Vawi3EyG5iEQ3NgykRIG+kzO3nV1dFdNk7I9dpPw/U26muPmRx8fX5dzbYftFaQrZS2yoAFUkKFAEAACZ+YFcd2Jdz0Cpb5M/23TF3f8A7dGZgPAh/wAMESxuFfxNAgAyJy7amoRlmWH0LGlGGV1IPAOB8TAV8TjXQZpa0UssWXTSQCEnXrVtmxe6V1ub5ZW/anwhe7XEW13ORx565G/VfcVGibrllE7Y7o4ZnOwTG/3mDa8UH+JbBjIWBCupkiJlSAOh0Ndm66FeLX3ODqNNPUR8tPBa8T4NcslhdLKDlJAI7q73RzoGBEyOmnntWS6UsqVfRvn1jnqPRz8uPkXLlJ7fSWO3zOececi6BofAuxnqf51PW82/QPDXirOO7IKvO1ZDppp9Bc0DBNNEJMKkRNF9nfCVxPELKXATbWbjAaki3qBHQtlnympw5YRjukelGxQjefPn703NFyqy8lVibu5qmcjTGJCu8XFkBmViCYOWDE7aHes8Z+1yzRGhzWESu0HDbWPwb2jDLcWVbo34GHQg/wAxWpPJilDDakjy9i8M1m41txDIxRh0ZSVOvPUU2YsbXhgWol0H2CfrzFCY5ruSbbyJqaBPIqmAKQwNSAjXl86QpDVo61oqaKF1HavJh0AFFIAUACgQuxcyMrD8JB+RmnF4aZC2G+Dj6o7B2bx9p1ttcBa2u8aiY8BYcxG/yqmFPlaibT5lzH5Prg5eouVlFUbYvbB4l8Glxn4dSd9obM9hMRadXTD3LdwKNYgwZjfU/Kq9OrI3TU1xJNL4fT+50oWQmoyrksL99SF9nPZq+XOJxmIZpkqneORJ1JYA5Y3gQeulZpbWsYOhFTT3Nmxw3H7oLPiLS2lBKp4lYvH5ANT6DWqed2S7y044iRsdxPM0zpUtywX1xSRQ9oMT3th7M6P9DuCPeD7VQpYeSXl5yc1s8Oe2CysUuwYMxrJmfUCPrXYrjK6prseb1mohp7lFrnuDi58NjvcRcuJn8bF3eZAIgE6DwwOk+tWS0yr2r1MlesutlYtuH2yVXaG+ly6GtDTKA2kCRoI/hyj2qvVwirMI1aCN0KsWcvJUPWdGmWUO2WJoLINsN7oGlCIzlyBLoNDEpJm9+xi0xx7lRIFhwSOWZkj5wflUJy2xLqEnM6lYxt033RoCRKeK2SSCdlViwERqwG9Vz4UcdWbobm5ZWEug9ibtSkngnFFZibwgyeX/AMVzptpm2tFjwTiPgOkKWJUdF0jTz1Medaa7cNIzXVZeTgnb3L/tDE5QFHebDrAzH3Mn3rZF5WTj6lYsaKO2xPKaeCEJMck9KWCzc/QGHfWKZGL5wPXbsetIm5YGhiTzFPoRU/gPC8CJmmS3LAk3V61FhvRGdf75U0VyQ8DW1PgaCz9dKgrExZ9RQNTTyMKKABQAVJAajsfx1rJNsAGQYnY7mD6Ek/MVKdENRFQl1XKa/IxWSnp7POj7r4kv7m74Tw/vrhS4jd2Q0llyF0yDN4VkAZmyyNDEiiF6UZJSzjH069zFfolHVVzrWE8t46cY/UquEcdbCs+Edye6YojcnTdfLMBGn9DWO1xsXmR7/mel09iS8ufYWMXZe93l268KNBox01CzGaJ5TGlZOXwbFa0tqFXuK5mhJjlO9Q8sakidwvh1y6GuH4EIG4EseSzuQJPkB6CrK6NxG3UKvCOfdqlvW7z5ywLgyuUgKNgFOzCADmG/rpXSrbppwnlPj5HItStnukuTNMxI1JmqZTlLlsgksDs6DWKi+S1dBp/WokGLs/DQycH7IyD050FICfmKAO4dhLuC4bhEuKxfEX7aPcadBIzKijYBcx13JnyAJxW06On0zlz2ZYcH7Q271y4629dPGF+IdJ9f1FUVxlD2sZNt+zbtUkTMVeuOdLZUfvAj6RNSs3y6LBnrtqh1ln5EG7bugqrKPGYGvuSRygCT0rO9JKTyyx+IVxXs5CxmOTD2zcdvAqZ/MqRKiOp0EeYrO63G7Yi+FynR5suDhuPxbXXe43xOzMdJ1YkkfWurFYWDgzm5PLI9tjEDnQyMM9EOAkc6SLuYgVwCxpizhtiUMsCaRFZcsjps7Dz1oJ7cjSCWp9iCw5Bi3ptuaWR7OBDDeNudNEWuyHA4rUpxHlAzmJmfI1lyPnAgkdCPTamm+xB47hgnkQfpVisaGvmKzHmKl5vqPLC7wVJWRFkVbuQQQYI1BqcZrqmKSjJYfRm6wnGsalq2obJmW5Mf4gtjJsY8AYldtRB2mpyqU57sYb6/HHc5kb4VRkoyztfHwz2yZTHiFUFiSCSTOpJOhPsF1pSrwjVVbKct3YTh+KXF0JkdSJPt1rP5MGzd5soo0jYrDoisLztdIMosEBhOzKsAQJmSYPIzA4xg+OfT9+pLzJSXJqOyjXLxAZF7zJmD3CqHwmMxU6MrfunTcjXWCl6/YjlsyP2hWvHacMxlDbYMxJW5ZgNE7SGSY/EGPOq42OWckrI7THcjUijsPKdBpTLF0G7h8v0pEZZFWvhqI4e6MjlTKwjzoIskri3AADNA5SY9I6UFqsklhNm47OdoALapbaPzK7Fdf3MsSPPy2FLc0aKa6prlvJo+H2cTfb9lYZgdM7EC3P8AxMst/DNRjmQ7YxqXvItMdYt4ZcjOGuQBedZCKp17lJ1JbQE7xO0gU5TUeCiuErGYX7VHvB7Ydpt3La3FjQEgkEHrl0/zVVUk25dy/UycYKvsvzMXZw7uQttHYxsgLH5Cr5NRW59DJhvhFtwrsli7rAGy1pRu90NbUekiWPkAaVTVzxW8/LkkoOtbpcfM2B7I4LCWVfFZr9x/8O1mNsafjYIcwX318qzay9Qs8inmS96XaPw+L/I2aLTS1L3S4iUHGXwQRw2Gt27mU933bXe8Dx4cwZ2BWd5A02NVVK/cnuyu+cF2sp01axF+0Zu0B0it+DAh0UiQXdCgMIMrTwMbazNITimIa150g2iHt6jof1pkGuQsuw660BgIjcxuYFGRNLqEViYJ0/WjIsegJPWnkHkCuVIYATII9RtpTT5ItZXKLbi3Hmu5REZZ1nUzvm5EaDluK2X6pSa2djFp9DXTKTS6lQW8jrWWU5SbZsSSXQSx8qjyN9C+4UVFq7clc0BQDzXdwBz/AA/Wq3nJfBrDOydm+C95hsOcgzBBCuFDr4dDaKyNQRKtuDrFXcJvkrTOefaxh8t206BO6u52GXYXV7u3eUDkJRT/ABH1KccA554MCAelRIJPHQs+FcHxWI0w+Gu3dYlEZgD5sBA9zTJbmkavgX2X4u8XOKU4YKNAygu7HkomAP3jzIAB5VzntJwg58mEysNCNefrzqRFZSwICGgiosSyGnwRcGbHhPZGxiLYIxbK0Sf2alfYZw0+xp8ISTNxwTs9w3BgXAHv3BsXU6H90OFRT0Jmk5RRJVzlwSeK9uIlLYyyIhTmc9AXI8I8lGnI1TK5v3TTXpEuZMxd/irXrmUnQHYTCnmPNup/1quS4N+nUc8Gn4hwD/aOGsK7BO6czcP/AJZEMo9wvy5VR/Eqp7UnKT6RXV/v1IaqpSWW8It8JYw2CskYcJbQfHfuGBMbT+I+QE+XOpz0+cS8Rl8qo/37v68HPrslKW3TL5yZkONfaEikjDKb1z/zbgi2P+C1ufVtPKtPmWyioVpVQ9F7336L6c/EbhFSzP2pfgYfG8dxF1md7jF2OrH4vny9qjXp64LCXBdLWW7dq4+RXFyzEsxk6yZJnzq/CS4MmcvLJFu51IpLgtTHAaMjFTQmME08gHSAImgBpmc/hFMrbl6CSH3gUg9oRrpqoigORJjm30pkXjuwvD1NAvZ9QpXzoD2QiV6GkHsg06UBlehIwOEe9cW3at53cwqjUk0N4H9DqfAvsexLWC2Ku27A+IKqd84kQc0MoGw2J2qDlhOXYaln2Tf8MwNq2bNhFDCzbhX+Fy4CglFg7+MnWekyTVkbfMTbzz+JDKTwnyI7V8BTG4TJiroADk27qLJQsWSx3gMsQM6zlInXkas4zhIH6mC7GfZVLO/EXIFt8q2kM58pMsxjRDpEbg+1VuLGmdTtY63hgtq0qrbjwINFULEwB6j3Jqu2zy0X01O1jTYnvPigidYPLpPLTT3rErHJ5Z0HSorCMD9oXYLDX2OKsN3DHW6oXMrMxgMFkQSd433rTTfGd8af/ZP8Dn3Uyri5Psc04n2PxFpTcX9rbEyy/EIj4kOvPlNXaicKbVVJ8vlEKqZ2VuyPRGfC0yG0lYPHPbEDUToDyPUHlQ+QjmPKLJeP9Veegcx9aqdbfc0x1CXVEnhmGxmOOXDW8qfiYfCBzzP/AEjzpfyq37T5/fRdSE7bLF7K4/fc3HAuxmFwS97irpc9M3d2p9fif0War1F0Vwnj8Zf/AF6L/wDphSrelfL/AA+/6Fxc4z3oAtplRdEzKFQDlktD9XJ/4a5s9e9PmNKw31fWb+b6L5LobI+H7nm55+HYquMYY4zDPbzEuVBtkxoynMB+6DEQNNazU3OrUb59+pfbXmrbDg5CxYbkyN/516Xg47yu4WYjnQGZIPvOoFAt3wBnXmtMNy9AAr1IoFmIsEfnNBL6hy3JgaMDzLsxQduk0h7pLsH35/KaA3P0GQDpqdaMkEunIQXQnXSnkMcNhlB4fOlke1cBMPioE+4ca+1BLAFXb0oBR5QnKY9TQJp4BH9KBPk9C/ZJ2Ys4KyuIuoWxN5QdhNu2dQijrsT5+gqmy1QfP/XzHt3dGbrGcaVWIJGgmNZy9TpHtvS/imuceznGRRhFy2Z56mLv3m762QwkOMrCBoGEe5FKClX7L7vhkrKVOasi+nVDWL+0OxYVrdmyLZTQZ5thZAKxathmiCDELXUWmnLD5efT9WZHbPokl83/AGWSDie21/FWbly34URST3aMmcFGMK1wnN8PJdyPWoR2xsUNvX45xz3wQlXc1zYl6YXX7lpiOJWlwlm8VexEB1ykXAzEzmLyWkidROtZ9bVuzjk3+G2bElJfMjLx22VlLyv7DN7kH+QrktSi+TvRUZdCv4lxDvLNyTsbf/f/AKUaFf8A5Gpv0l+Rm8SjtoeBfZu6TaaMuXPJMjQ5R59Ko/1VtWpreXna+nzKvB0vLb75GuN9muG4lP8ADYXIg3bRCFj1aRleesE+dcfT67X0y9prHo+325Nc/DpWTcnxkyXEPs4XQ2L+XkBdgrPIF0Aj/LHpXWq8a6+ZH7foyqzwtpZrecDvDPs7tWj/AL5dzvoRat+FDP5rrxp6REGurXdLUUedpluXPXjGPh1ZzdsIT22vH4mnxuF4mqizZwq2LYgDumtnQfvA6eyCuBDWaWU9+/l9kmv8/iditaXHLz8+CLh+xOIZs1+5LHWGLM0/8R19qqfilWdlccfgTlasez0Hsfwt7KXGLTlUkCIAIBI09aphfGdqhjuG5OOUUfBMQ2ZSfxHUnaNq33qHQrx6FB9ovAe5vi6vwXpOmwcRm+cz866fh97lDZLqvyOZfBZ3IyJt/pXQM7iNmmQD/wDmgBWXUjrQSws4Cy+HbUUZI4zEBQSPMUZDashBdJmjIJcZHAh/NRkltl6jotbeVIntB3GkUC2rGBXc6jyoHgI2RQGENz44oxwRz7WB0rQTCigCVwTAi5iLNs6hriBh1BYZvpNNdSvbhHfeJ8XtgAow8K+ODoG1JE9YgHpFRp53fM5mve2a+RiMR2s8cgEiY0keGdeX61HUQcopJFnhjStcpPtj7lgnEg1u5dZhbuBO8tKdSSCSY0icqsRIiY61q0q8ySTXU6N3s+6c77Sub98pYDXHN0gkJke4zeIHuxzJnVQoJk5RuehC/wBnBjfvYOydkuBDhlm195LNeKnJb0ZLU6nOQYZp9hsOp5u1tuTLJJSawc+7YYpr+KYvBkM2w1Krt6wBqfSo8v5GiCiupr8F2awOKwyrYmy2Zf2ms5wo7zIpJbntMesUnCPccbpweUykvcLvYRcbavOHKnDhWGxBZm/TL86xVKK8QqS/5fkbNVZOzS7pd/1JvZXD58Pc00Lx6EBYPnrXN/1Nds1sGuqj/dl/gs9lfxySExYEh1IIMEef9Odcx0uazB8M9H5bksxYm9xIMIVdKdekcXlscNO08tlLxfHNmAJOiQDrqsmDrvzHtXsvAYRhRLb/AOz++EeS8fhGOoW30OnYLEhlUk6lQfmK+cquK1FnHd4+5e4tRTGcY5kZTrUL4xUsl1XTDKLtKwKrbYy1w8/yiCfrFadCm5OfoSk8LCKUYIC4vM6em/Sttk2+B1v2Wy14vwAYyw1i54W3tP0cbT5HY+RNLS6x6e1bunQotgpxzE4jisO1t2RxlZWKsDuGUwR8xXsFJSWUc1rBDy/Q/Q0yvAaof1H9KYKLBOgPTQ0B2TJIWkWBG2PlQGBu2oJYUMgscoFtSBtTGm0iUg0FJjXQM0DBFMARSAaNnxZqZHHOQyKRIIimA9g75tulwbqwb5GYoEaviV97g/ZPNpmLeGZJJkhuYg8qdacVxyYNVVGyzc+OMEEWYKqT4mMKug18zsKtVUpLkjVGuMvZRq+G9oGQ2EvOq4dSbeW3lZrjqUDPdLAwsXAQFgx4avcYKKUOvr+hocnnLNZ/4st2i11Gth2YeLKpbIAJE76xVKXqDwzGdru2V10Z0ZJDBSPFnGYSGAOgHhIk60WRcIptdehOtpvCMVguKP3OIJ1YqozkzuwAWIjbOaq3rHxLlHlv4E7s52zuYZxC6EKGb4nUZgzm2CQASJGvzpucWQUGjd8V4imKw93EW5y3GtgTqYQEa+elc7TPPi0Uu0X+Ru1XGij++472bu91ZW4xyoSRl1PeAtBaOWUc/KPTN/qGlXXNPqlw++f0NnhVe7TJRWXlvPp/36fUm8Y4YxMrqflmX+o/rXnNFq1BbZdPyZ2NPqEuvQat4BbS57pHv8IPLT8RqyzVTulsq/z/AIJz1Dm9sP8AJlu1d8NeBWY7pSJGurPy5e9e0/0/TOnSvf3bf5Hk/F3nUbe6OoYO2FCeSge0CvnM7sXyl2bf5nR2vZtYpt5iqZzdkicUksGO4wxuXswOiafzJH0H8NdnTx2U/PkaazhknhVgvcUnYESarsnjBJx2xeDdWLa5Ygf351fKMZxxI52WnlHKftW7KtP360sggC+ByKgKtwDpEA9IB5kjo+D+Ib4Kqzh9vj8Cu6HPBy8LrNegM6FRQMAWmAsCgAjQAzhRBb1oZXBcsfoLBgqyajUdKZVzHoJxN4MunXajApSTXBLTYelRLUKoGJoAI0AMd4c8cqfYhn2sDppEhVu8y/CxHoYpp46CaT6kjhy97fRbveMCSPCSXBKmCvoYPoDNTi5t4RCarhHMuEaDFYc2FZy0knIkwyoX8T5iogsFUHTbziujVXsWZnJsvjc9q93r8w8Dwf8AbXbb6/swFI1hm0B12matj7KVnqzNbdJwWO2fw5DscETFqr5tVOW8NAyZYGfoVywT0g8tRbZKMYSg1nvH9DVVbixR6J4+xS9ouDvgkNt9c1weIfCVVTl675j8j0rg4zydZXLbx64+xnQ7HYUYRHfJ9EdWs28nDMKn5v2h/wAn/uVl8Jjv8Rus9El93/g1+ISa09cX6GgwFlmtWUUKQUAOZVJXm+o1AAaR6gVzPE9VGNk7Xz1S+Z3dJCNOnSk2mknw3zn98miuopYZtRXj02k8FcXJJ4KLirC5fgvayqoAV2ZfiJllIBAPhgH10119B4TUo1OTxlvHP0NNWY15ipZ9Us/f9DIXMKGxmQHMpuqoMg+EEAwRoeev6V7RNafw+UvSLZ5nUzd+ty+uV+B1Wdo6fWvlc2pYSOwljLZF4njBbtMx/CCY69B89Ku09W9qPfIu5TcDw4cF210E9C5kt/fnXUseFhFcs7sFjhbMmFA0HtXNUZTfBpclFclhhb5U6/6/61KGolB4kUzqUuYllggrq6OAVO4OxBEEVfoMSUl8cmW9NNNHDPtB7Enh13OhLYa4fATujb92x56bHnB6a+s0esVv8uXvL8V6/qY3F8sxzXl61vIbkBby9aA3IQ2IkwooI7+cIZNxjz50yOZB94wnXagMyQYxXlRgPN+BKt3g39KZJNMTcwwPkaBOKY3kddjIoYsSQPvZHxLSwPf6ihi1owx+Yg/vK9aQ96Gs65s00YI7lnI4cQvWngN6HcIputlQTzJ2AHMseQqyuqc3iKITvhBZbNrwPgZS2zlxbTLLOfDcdRrlTmi/9R305dSqiNTSSzL8jgazWq2WI8+i7Nr83z8kPcG4acTcD923cKWFu2ogksCCY1J+p35zV18FWsSfLM91sofy173Dk129F9xm1NjiGVRpkgo0xoA0EbjValGGKeeRSmp6Tf09v++P+x/FMuGxCX1gJdMOoJAVtYzcwOfzqFaVte19S1Sco7V1jzHD6ruvr+g5x3AXLllmyo8QuWROYDN4BMgany6VjorjOTUuPy+p0v4tQ8tSa5S575ZzvHYS4gVspCOuZCY1G240kEEfyB0GGcUpNJ9DqJzaXxOrdoLOVbFoaZVYD/Mqj/trD/p+eVqLX6r8E2afEuZVx+C/saTE30tHurSgGBIHyBc7+grxkKp3t2Wvj99D0VNUppSm/wB/Ap8VjDbbNJYnRpO6+Q8twPXrXQhp42Q24x6G9VKUcY+RLWx3hFxVVmVdAT4WG6nziTpsZ1NU6fULTycJrjP2ZlcnD2W8J9cGd7NIbmMQnU5nc+sMf1Ir2Xjk1V4ZJeqS/I8np8T1efi2dPwlvQseX61880lact3odW6XZGQ7VXi9wWl2nO/tqo/za+1dHT1qMpz+iJxliKJfDkKWwPzST77H5RWS2bU2i3apcltw0b/KnQurKtQybdtCCTuNZ9OVTuqjKDbKYTafAjD4gqdOdc+m+VTyi6ytSQrj+BTF4d7V3VHEHaR0YeYMEelbpaxxlG+t8xf/AGjKq1zF9zznx7gV3C3mtXVhp8JjwsnJ1PMH6bb17TTamGorVkHwzDOtxeCrZJIAGkxNaCqS7D3d6tHIQKCeAC1B9B9aASC7jTXl9TTFgFqxoKAUUSLuFVtdj1FR3DcExlrLrs0+tSTIuMkDvnG6UxZa7A+9rzBoHuQM9s9PlQLMQwtvyoDEQZLflQGIlpwrgner3kZbQOUvBMt+VB+JvIVp0+mla/gZNVqo0x9lZl2X6nTOyfZX4X+7Du7fiNs7GBOe+2mdzuE2Ucuu2Uo1LZB9e5x7b7LMySzt979PgQ+1+K7y4uHtALmaXjbMxkL6Aax5jpXQ0tPlxdkuWY9HKHlPVSjiKy4r59f0RqMHw+1asWzbveMaBACCAJliw2POfOubqbJOeXHp0+PwwZtLGNsXOVmXJ5klxtxnnPbH2fQwGJuj/aMn84HzQLXXS/kmqEG/Cnj4v8TR8YwP3tHW3hwItwe7BGoPhcgkiZ/SuQpqueW+j7/kLSytai4RWcJ4XpnGX8+Vj6mRs8cy97ZII7okW2B/CpiSCNdPTcU3F7FPpnlnU1mnTt39U8JLsn/n8yLdV+7GZItsxbNBiWMOvRgdPQifTn3VNren7WOUdDS3pvy30XR/vqbjjJDY60o5d2vuXZj9DXI8M/k+EX2vq97/AAwdTUPdq4J9sE68mQsNzMkncg7H+XtXm6peZGL7dMHra3vSKl7OZq6Cmoo25SRY8OmzausASFVip5ZtfCOon5VllBajVVQ7uSz8jl+JWKNbfwI/2fYKb7sdAtuP8xH9DXoP9WT/APHrqX9UvwS/yeT0HvSkbS/fFoOWMAAk+gEz8q8Rpswt2ep2JLdFMymIGZ55sY+p/ma6y4Il7jSoyqPwiPbSKwamSk+C2iLxliMNfKk+fKqozcGWTgposVuZgfQ1dO1Ot4MyhtlyPYVAVIgHWlpKozre5dxXSalwSHwhiV1HTnVN+glH2ocr8SEbk3yUvHOB2cdYNm8IIk27g+K2/UdQeY5/Iizw/wASekeH0YXV5eThfGODPhbxs3BDIeWxBEhlPMEf3Ne502ohqK1ZDozDOG14I3d/WryOBJWgQkrTAICgCRFVkiFi/jSpLoVy95EuKTLBJUHlSyw2iGsKfwinuYtqE/ck6VLcR8tFrwbs6lyblyVsr8Tfm/dXz2+dbNLQ7HlnP1upjStsVmT6I6d2a4Wly33l5+6FtP8Ad7KqPApO4A/EdCTvqNa6VsvK4guH1Z5yy5WqdUrHldcLLb9F8ETOK8Q7iyWLHbVQSAza5Q3U1DR1728LjPHyMWorsuurpz7bS8zHTPxxxlLqZfsZgzevG45nWJ6u/wAR9gf+qt+uuVVTx2WTpeIJTlVooPG5rPwRsruEQ2rji8qZSQts/E0RrvMn0O3KuPQ5JxbWXJZb9PkYtVCucLFGahGDaUO7xxl+rZyjiN2Max6XV+hFdxf7Z2NNDPhyX/FnRFw17uXvowCp4WhofWJ05gzEGuFqdqltXV/Z/wCTF4OrGlOWNse+eUlz9V8H9Dmnamx3GKV4kQCR1I3+akVtpkrYL0wdLSRnOudM3ym8P58pl79xxD2l7olsObigxllc8axvHi5aa+tc3VRjVl98MNHZO7iSxiX0z8uxatdVuIgBjpeE5YBGVZOp00FYNJCMvCEpLhp5+rPRPnW/v0NJibZuoGP+INxtMgEjykEHyrxEX/DWuD91nqKpqubXYbw+CAXPdIVRy/TNG58hTt1TlLZVy/30LLL23th1/f7yN8cxwbDMERgpYIG8IEqVYiJkaeVdXwDw6z+MjbNrjP3x/k4/icXXTLc+eOPmyV9n6RZuvzZwJ/dUf1Nav9T3KWojV3Uc/d/4OXoYNQ3fEHa7EkmzYU+O64B//WhzvPqBHvXF0VDk7L5dIL8Xwv1OjvSxH1YuzhwlxDuAJ9Dy+tZatRhPJosr3LglLbzPr6n+lQpXmTHN7IE58OHBOx5f61supU1x1MsLXF/Aj2VKtB3rlWRccpmttSWUWOFuBVjnJmujopLyjHcm5Ey2x66VsbyijBGwFsMzKf79K5GiqhOcoS9DRdJxipIpe2nZO3i7cAgXV+C5G3PK3MqfpvW7T6iXh01zmD6r9Cn/AHVz1OKcT4bcw9w2rqFWHyI5FTsQev8AMV7Ci+F0FODymZpRcXghEVcRAVoEJy0CwOVWTEFASDoY2p5wLgVSyMEUAHFAE3hPDWvvlXQDVm5Bf6nYCr9PU7JY7GPW6uGlqc5fQ3XDMMMTdQZQuFw+iJ+FmAk+sbk8yfOuzY/4alte8zz6udtijLiU+fiorl/Vm1Fmz92Nxr0XT8KKRpBgBhudNST1rPGE1bjbn1bOZZdQ9G5+ZiXaMXjHPfu/i2cz7X8QLXBaXUJv5uf1gQPc12qMRjuZr8C0myp3Ncy/L/JpOB4cW7SJmVSACSWA8Z1P1/SufqNTWm9z6mCWj1ms1Mra4tYfDfGMdCTjuIWiCWYBwdY2bzB2n03rnVXxonszmHb4fA6eo8Jv1dSucNtucNdpfH5mBx3CmuXmuLctwXkasT5fCDWz/wCWpiscnc0uhshpo1S64wasOxEC3eMx8KPBgzrprXO1GvjPCjx8TJoPA/IcnY85TWOi59Sv4hwF8SIeze3mfCh2ygeLlEfKq6/EfLjtgdGnQbLJWyeW+PREjhfDbtgKqhgFI+O9ZUEA5gGg6ioX6/zouLXVfmEfDYRudyb5aeOw7ZwTLfN/9kHzs5zX7eWWEHQcoNYncv4dadZ2pJfHg6Ch/M8zuSv9o3AX/aYYFjJm8Drr5H61gu0WntalJM3fxlvHTgavcaclJu4aUMrF38Q5kZYJpUaCimTnBSyOOrms9OSPiuJ5k7truHC5y8C4dGIjTw7RXS01v8O24RfJm1M5ajG99Bzh3aHuFCJiLIUTp4mkk8/BrWPU6WvU3O6yL3MjB+XHasYA3G7JvriGxSd4AVH7O7lAMzpHmdalXp4wpdMYvDefjkHLMt2fgTP/ABNaOpxST5Wbn9axS8Jpk87WvqXR1MksZQdrtXZQE/eVP/JuT9DU6/C64Z2p/cjPUOXXA5Z7bW9hft+9q8PrJq16CPxIeYSE7SrcYRdw5InQOyn/AKhWS/wmNi5bX0La79vGCWeJuYIt+6OrCKxLwiUH7Nn4YLlfFrDRLw3aALpcS4v72XT3itMNJclzh/JlM3B8oOxx21nlbgEzvI/WuZ/BaqixzUG+vTkuzXOGMl398tumVWBPqJn2paqxSqcWmn8UUxhJSyZvtPwa3iLTLdHwyVcCXTqw6jqvMDqBUfC9bOmeIdH2LbK4zRx/inDWsXDbYqY2ZTKkdQf5bivdVT31xsw0n6nOfEnH0IRWrBAy0CJL8HvEr+zMTrMDT3NQTSJOLwEvAb2aQmUTyKwR5605TiRUGSm4Hd6L86r3L1J4Y4OAuQPEpnoHP6LQ5R9Q2seTs6237SfK236kio+ZD1JbWW2DwzWbRtqmUMZZ2ZEbpvOkCY9Tzq6rXqn3fyMep8OhqJJ2Z47Z4JNri3dBbSXbShF0y5m3mdQpk8z61K3X3XRw1wyuPhWmjd539XrnoRLvHdz3znyCH/8Aph+lQ/iL/X8S1aHSrpCP2REbiYjMBcbmdVUeewJqtzsbw2aYqKXCDfisKHGGkHTM7O4n6Cqtjbw5EsrGVEeOOxIKxZtLm+HwIAfc+1V7a8Pl8E/b9CVh8bje87o3ltsdQPD9IH9xVbdO3ek2iajPOGOWzibtxrT4tg68hIBGmoiJ3olbCMVJR4BVtvGSMeHkX+6v37sGMjZtDOwIM85FHnbq98Eg2YltkxPHezyWMlxczJMPJ18jPLpS0+qduYvh9gspUeew1xfhVlEt3bSlrZ+KWMwYj05j5U6Lpyk4S6hZXFJSXQa4rwy1bFq9bUtabRxmPPbXlzHqKlTdOTlCXD7CsrjHEl0LnD8CwrBXRSQRI8TbfOsstVdF4Zcqa2soGJ4HhUUu6kKNSczf1pR1V0nhDdNaWWU+AwNq6WvumTDpMCTLR1O5/rpWuds4JVp5kyiNcZPd0QvA4S1dY3nQJYTYa6+p50rLJwWxPMmOMIye7HArA4VcTdlba27Kb6anyJ/uKU5yphy8yYRirJcLgLFWbV+6LWHtqFB8Tifcjy/WnGU64b7H9AcYzltih3i3CcNYX8RdvhGY/wBxUKb7bH8B2VQghuxwCytsvfdg0TlBEgHYEEbmpS1M3PbWiMaYpZkFg+z4ym73jWxuNicvmRFSnqcS24ywVPGcisFbvQzLiXVEkySwH61OU4rCceWRUZPuOcPxeNuoXzB1B/8AyC2dv+IfzpzdUHh9RQU5LIi3xe4ym4cOhVTGZQ66/wALR9KbjHO3Ik3jOB7/AMRyuW6LwU7gXJB6eFgP1pV0RhPfBRyu+EEp5WHkFuzgnVgbjLmmA6tAY65lKsYO/lrtWiV1rio9skNkN27uRR2VV/8ACxNp/LMJ+RIP0pK71HtI7dkMV+Sf839Kl5sRbGWGDu426jP94hVnUmNtSRC61knOqDUcF0YzazkbbE41LIunFGCYADGdfb1+VOMqnPZtE4zUd2SXeXFBLRbFHPdIAWWJE9fmPnVfmVtvEeES2SSXPUYxljEi7bsHEMS5kwW0E7nboflRC2twc9vQJQmpKOQ8RwTvMR3bX2YKmZzrp5ak8iKS1GK96j3H5WZYbBwDg1pxce4CVU6GY5EmY8o+dGo1E47Yx6sddaeWyPg8LbFi7iGSZYrbBnTWB6/+mpTsm5xrT+ZGMIqLkzRcF4agsoTbWSJMqJ11En0isOoum7GkzRXCKisop8DiFs4hrQYNZuEgEaqG/L9Y9CK02RlZUpdJIqi1GeOzE4a13d25hLn+Hc1Q/pH97rROW6Cuj1XUIpKTg+jImEDEPhLh/aWyWtHrzgeo1Hr5VZJpNXR6PqRWeYPquhIuhr9gXVnvrBhvzEDUGOvP/NUI4rs2v3ZDeZRyuqJWMJe3axlr41+JesfEPbX2NQglGTpl0fQlJ5Smiyx/D/vdhbi6NGa2fXkfI1TVPyJ7X0JzW+PxE8Mdr9kpeUhllHBEGY0PuIM0rUqrN0Pmhwe6OGV3Bkyvcwd7YyUnmp6e2vqDV173JXQ+pCvhuuRGtOMP32ExElSCbcbtOwXoT9CDVkl5u22HXuQTUMwl0F9l7rWbrYS9ofiQ8jIkgeo19jUdXFTirY/UKJOL2MkcTwF7E38jKUw9s7ndz1EfL51CqyFMMrmT/AnOMrJY7EdsO2KuZAMmGtGBGmZl0Mfp/rUt6pjufMmLa5vC6IPjWEd7lqyB3dnMFERLQJJAGwA01qWnlFRdnWQrYttR7EnG2WYjCYVYUD9q3IA8iep3PWahW1/u2fQcumyBNbD2sDZk/wDqdv7+VVtz1E8E1triV/C8IXJxWIgc1B2VRz/p86ttmoryqyEE5PfIh4NfvmKd9ra5RHMgTH86tl/49KXdkE/MnnsTeJ3mvXBYt7D4iNtP5D9ahTFQj5kic25PahHFbJY28Ja0EZ7h/dG0+v8ASnXJYdsvoRms4giJxZ3S4MMjRbuBRBjQExv6j3mralGcfMkuUQsbi9qH0trccWV0sWNXP5mE5ifr9arcnFb370uhPCb2rohWGPfO1+6Is2/gBGkDYRz/ALFEv5cdkfeYJb3ufRCLFpLjNfuIFtKIAAiTyGm5qxylBKCeWRwpPc+gjhHCUxGd5KgGAAQY9Z1p3XyqwhQrU8snJ2cYCBfMeh/rVX8XH/1J+S/UZ4ojWcLbtD4rhEjnr4iPnAqNeJ3OXZDl7NaihHE8PmuYfCL+EAv6nf6Sf4qlVLCnaxT5cYIfw93veIqhMLaGgPUCdPcj5VDbs07fdks5tx6B8NvZ8TicTc0W1mA8okafwj/qpWxUao1R7hF5m5PsRMBiSMPiMS3xXmyJ6SZg9Nx/DVs4J2RrXYhGXsuXqT+IEWMCqAeO5AjnL6sPlpVUf5l+59ETb214GeMWlVcNhcwUCGuGYAH4if8AqNTqy5Ss+xCfGIiOJcVuYt/u+EU5NidpA0lvyr5bn6U66Y1+3Z1CVjl7MS3tdmbS2O6YksTmLjfP1UchyiqJ6qW/cTjUtuBHFuD96iS8XbcZXA0JEbjoSJqqvUbJPjhlkq9yXqO3+G23dbjr41ghhIOnWNx5GqldKKcU+GT8uLab6kzu7drNdMLoMx5mNvU60o754iDxHkZ4HhhfJulAqEnKvIzEkjblvW2Udq29zPnkvLqADyrLNYLI8lfcgHb++VUPkuSKfjfDTdyvbYLdQyp5GNcprRprtmYy6MhbDdyuqKTuX4hiJUhBaUQ0Bob2OoLA89h51vjjT1+uTLL+ZL5GvxvCrdwo7r40IKsCVII1iRynlWFWygml0ZfsUuRN9qzMvSGFIp8sCq4vc/3vCL+8T89P5Vv08f5U2ZrX7SNZbSqMEin4hwgXb4u3WlEACW40nmW68tPKpK7y4bY9WLZueWUmPvtjLvcWjFpT435GOnXyq+uKpj5kur6EZtze2PQp2xZw16/bsiS3gXXUa7+tatnmwjKXzKd2yTSNbwThnc29dXbVj/KfKufddvlhdEaYR2olGwASQBJiTzMbSaq3NrBNLnJQ9puHDIbonOGEnosQAPQwfetukt52Mouh/UWXB8Fau4UKogOPHzbNs0n2qm+co3ZfboSrw4cA4rwnOqWlOVFPiA6AaAe9Rqv2yc3yyUoZjtRDuYY3LgtAZbNqPdv51erNkd795kHHLx2Qji+Gay33ixoQPGnJlFFNisXlz+gTi4vdEnYTjFl0DZ1WeRIBHUGq5aecXjBNWRayTuIWVa5YzCYckeoRiPqB8qopk1GWPQlNcogY3wNi7q6OqJDbkeHz05D5VdX7UYxfQhLhtozPY60LuKL3PEwGcEkzmka+e9btW9lWImenmeWavtNaVcJeygCRmMaSxIkmufp23bHJotWIMpcag7rAJHhIUkciTlkn5n51qrft2Mrl0iiy4wobG4VTqBmMeY1H1A+VUUvFUmTn76RlO09wnFXZMwYHoAAK36ZJVIzXP22dA7N4VLeGtlFALKGY8yx5kmsOok3N5NFSWCXc3rHIviRXqBMVa3pAyh7UuTdsWyfATJG0mQP0JrpaKK2t9zNe+htbVsIoVRAAgAVW3nkihjEbVnmXRK29VBcVnHbpXD3GUwcu/rof1rRp0nYkyux4iwuwdoDDyBqXafONBWvWN78GelcGixG1YZF8Stc1WWjY3qQMo8cf/qOH9B+r10tP/sSMdv8AuI3ANUImVXH7pWzcIMEIaqiszRPsQ+DWFS0gUASoJ8yRqTUr25TeQrSUUUPCbStxG7IBjOR5GQJ+tbbG1plgzRX81mwcaVzUaxh6YyLxITZuA/kb9Kuq4kiE/dZC7Bse7uDln/UCa061LciijoaO+NawySL0R7goGMXBUkBguIWgt1wBADGB712q23FHPn7z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jpeg;base64,/9j/4AAQSkZJRgABAQAAAQABAAD/2wCEAAkGBxMSEhUTEhIWFhUXFxgZFxgYGBUXFRoVFxgXFxUYFRcYHSggGCAlHRgXITEhJSkrLi8uFx8zODMsNygtLisBCgoKDg0OGxAQGy0lICUtLS0tLS0tLS0tLS0tLS0tLS0tLS0tLS0tLS0tLS0tLS0tLS0tLS0tLS0tLS0tLS0tLf/AABEIAMMBAwMBEQACEQEDEQH/xAAcAAAABwEBAAAAAAAAAAAAAAAAAQIDBAUGBwj/xABGEAACAQIEAwYDBQYDBgUFAAABAhEAAwQSITEFQVEGEyJhcYEykaEHFEJSsSNigsHR8DOS4RUkcoOishZT4uPxJTRDc8L/xAAbAQACAwEBAQAAAAAAAAAAAAAAAQIDBAUGB//EADoRAAICAQMCAwYEBQQCAgMAAAABAgMRBBIhMUEFE1EiMmFxgZGhsdHwFCNCweEGM2LxJFIVkiVygv/aAAwDAQACEQMRAD8A47W4vBQAKOgBUACgAUACkAKYApACmAVIA6YAoAS9Qn0ExNoaTNRguMij0yGBOvyqiye5k4xzyxFxagngU485HEaRWuE9yEnkTbGpqMPeYkuRdw6VZY8RG+g2V8qxDxhDmHGlDJV9BxqRNka0fMe9MogB/UUIcuV2HbewrdB5QLoKqQwUwBSAFAAoAFAAoAFIAUAEaABQAKQAoAFAAoAFAAoAKgAUACgAnNRnLCExAPhqrPscEew4prMXoTdNNEZ9BFrer6upUuotDrUlJbiXcVeGlO58DaG3HkayhJcdB+0NBQWQXAcUiRGt89R71MzxFEea0skmvkHZ2rXU/ZFHoOVaMFAAoAFAAoAFAAoAFLIBUgBQADQAVAg6BlvwXs/cxGo8KkwDBYseiKPiq2NeVubwvVnP1XiEaZquKcpPsjUWez+Ds3BauunejcNnuMG6MqxbB/dJkbHWnJ7a99dbl8en19fwKYUa2+WLLFBPsuq/fzL9OzFqC37Nf+TbzR0InT51zF4xuliNSL34Jsj/ADL5ffj8yNjex9sgjJYjn8Nth/En6VZX4tTP2Zwafw5FPwnV1vdTc3/+37Zj+JdmBvYcH90urA/8FxfCfQ/Ouk6NyzD7PhmaHiFlMtmqjj4rp+/kZu5bKkqwIIMEHQg9CKzNYOtGaklKLymJoJDbb61lsb3AsZ5Ct706+SK6irSE7Gq2uSUchXFI3NJBLIEGlWriDZGKLDgvC2xOItWE0a44UHoPxMfQSfasd96orlbLolkuUcs6z9oXYCy9pr+EAS5YSWtqAFuW0G4A2cAfxR11rzHhXjc3Pyr3lN8P5voX2VPCZyTD8Jv3bVy9btXHt2oNxwpKID+Y8uvkNa9ajLPHQj95yAmjBNyxwgu9I3EUYFvfcYV4nQGpFSlgMv8Auilgbl8BVk71ppfYIjlXEg6ABQAKYApAFTAOgAVEAqACoAFIAUxGi7H8AbE3VOXMA0BfzPvB/dG5P+tWR2xi7J9Ec3XaieVp6ffl+C9Tt/CsNYw4hbil4hmOjGOSj8K+Q95rh6yzU6nE9r29sdDRoY6LSN1Ka398tZyYjHWMQuGOA+7qw743PvUzmUuXBOmjawddhEc67UNVRuVqk92MbMd8Y+xdOO1OUmtq5b+BoOG4Y3nCScqjxHnA0+ZP86hp9NHSw3P3mea1Orn4xqPKjlVR/H4v+xB45hnNu5YMFgV0OgcKQ2SeQZdJ86g6IVXR1MVx3+Hx+h0PDvEJxb0Ool7S91+q9H/YYxN61fxBdMMMPaFkWyhCDO4MhsqaeEaA7/yq1Fk1VFVScpbs5WeF/k6qdEcx1EopPs2jP9pOBI6SCDyVyPEh/CHI+JTtrtWqi+V/sXR2z7fE5LjDSvztNPfXnEkucHPcRZZGKsIYbihpp4Z167I2RUovhjJGorNb1JY5Ct7mnUJdR7C8/Wq31LICbq68/pUQkgrFstCqpZiYUAEsWJgAAbknSKtXuEF0Nx2E7HYz76T4cM+Ghm78Mo8QjIIGpKt8iOtc/UxqtrlVY0k0WwbjJSism+4txxcNimtm4t5AviTKRmzL8LgnQHMPWvPafw6hpWQzLHKysHo66vPo9pbX9/sZTDdsTgrlzDnCWlw1wlmRMxV0uCCTmnMIlcpECIjSK6lmjtuhuVsk/hwvsc22EKrHXOOMd/7jH2l8LwtqxYvYLCNbDli9xS7WiDGUEGRbMkwBA0I1gVf4fqXZBwlndHht9/iZNRX5T69TAWWzDWt7KIvKEpYA1pgoJciFvk8hRgip5GlJBMVOMtvQhzngVnOnnU/OY8vgULnWrY2pj3Bm6KHYkG5BhpqSkn0GmmHUgBQAKABSAFABUACKQhVtSSANyYHqaaWRSltTb7HcOwT4PCZLbXIuvCL4WygkkgPcAyh3ImCdsvWqPEqLrIYgvZjy+eX6vHojD4Wst6ix+1P8F2RccG4cuJN7MxUiCp9SdxWuNjppgl6f2PN1aKGu1V7k8Pc8fdlXxPAvZaG1BOjDVTH6HyrTXZCzldTn6vRX6R7Ze6/szT9lLFu1Y765s500mdwNvIE+9cnxTWRq954R6nwDSNUbu8ufp2Kntlhgt5Suocac5iCPXRgPatuhs31nL/1BRi6El1fH2G8B2eJXPdBj8o8/zMNvQVKzVJPESeh8E3Lff9v1Ki7dS33gM5RcKgAFi2sKoUAliegrleJV223V7OuPkdvwBV11XRfTe19DBdsOFLl762ZAEg66pmylWU6qyEwfKujGbtrzJYnHiS/v9SMFLS6jy/6J5cX/AGMYZOorHOWWdHl9Ak0OtSreBLK6h22OsVW+WOLfYDkzqBSBt9zV9g+F2bgu33xJt3sO1p7NtYz3HDZpBOwBUbSdfnXfa4VNot01Xm2KB0XsN21e4MWmIU3rvfQi6CEIypv0Kn3NcTUU01L245Ul175/fQ3RhOybSe3a/wADP9pJN97h0Z4n+EBIn2rR4bhUKPoev0OyNPBS4zCd8mWPGslDzPVPfl51vT2vJR4npY6mtuPvLoWHH+IXrXBrdpcRbyuy27tg63dIuKy9BIE+1VaVe3OS6Nnktc/djjlLl/2MBhhpWwyw6C22PpTJESxv7UFEOoq0ssfSglHqx0WjoegpE9o0yEQOtBBrsEtrSlkFAJtPL9anGWBSHFetUZpjTFVMYdABUgBQARoAFIRadmrRbEJpOXM3yBg/MiracbsvtyYPEpNadpdXhfdnZeJ8OewDhpt/dXvW7x1P3iUCEoBsZZFOcnQMRWXT6n+JWUm54cf+POefs+hPU20aCCc3hLou7LPsbict8qfxr9QZ/rWvWQ/lLHY8z4Ff/wCTNP8Aq5/El8Y7QYdVuW8aVTfLocxIOyqNSeh5VyPDlqZNSSym307YfRnqdSqbt9Ml0S69890Y7G/aJaFu3ZtWWITQF2VC2iicoBjY/OutPwx2W+ZOS6Pj4spjVtoVMX0xz8iVg/tGwzvbOIs3EyCFYEXFEKBOwbWOQMVCPh1uno2VPdhfLJfZGFtinNdHx8DR2uP95h7t8ODb0CR8OYGQB05A+omuRpqL1qttjzwsrHCfovoF+pjHTys24xnHq/j9WYN3JAh2UqwZXUjMrrsROnsa7l9DlJTi1lLGH0aZ5rwzxD+GUoTi3GTzldV+pHxuHt9xOcuysxfPu4vN+0J9ST86x6eV8dS42x4mscdOOh29XZptVp99Evahz8TmHELWRimvhZh8jAqqaxJo2wnurjL1QlllR1qJc1mIV0QoFApLERarmWkSSzEsuzWLt4a8l2+rMi5pCGGkoyoR1hiDE6xULIKcXH1JVTdTUjX8Ge7cxFjH4NHFws6kKqsGyjU3FUnJup1021rDn+HW2xrC6M6UJUame58dmbDjfZs3Mj3bxF15e+SECIxAOVYOonTn8M86w2eJU1e1CW5vsjVotW6XKvGYrp8Sbw3hmCtgSvemRq3M+SjauZZ4pqJtqKwOzWaibwnhGZ+2XCYV8PZu2lRL4uZIWBNsIxIIG+UhdeWaOddPwWy15jLp/c4+phL+r/s5VZUga13mZotpYHDqKeSzqRFSOnvTK1HA5hdzTQQ6sk0YLRNxJ9qjgGsh0sDEOs+tAYI9y2ecmmmUyiHbPI1qqnngF6MXVowUgADQARpACaBGl7AH/e1On4dP+YlOXFNj/wCLMWr5nSv+aO08Bs2WxD276Z2YTbLFuUyuh6f9pqnTW50sZVcY4ePU5lumh/8AIzhqVub5i36en0F9pruEwaveVWW5aIKKCcrvsq6zoZ1Omk1HS62epsdOHxw3j6mx+E6amcbIezLqsP8AsZTsr2UvcTunGYxj3bGSdQXg7IB8KDb+tadRqlT/ACqePVnShBY3TN+3ZbBW0K5Mqc/EVHuQRXLnmTy2zTXKS6JGU7Q9isNeRmsGGjSZ+jbn11HlRC62l5iy7bGziSOY4fF3sBegrmXMM9tvgcDkw1AYTodeR1FdmnUR1MPSRztRpkuJLKOucF4vav2TeCBLWXwtJ35g8tNZ6RXIU7le65Yfyz9gXlqtyxtS9cffgx/GuK2Wa40AAqVACxoZALECFLNMTvEDatVsLpWVwh0TTfz/AMIy6ZVOu3UNLlNL5Lv9X+SOacftTdPLwofXwjWpazi5j8P9rTpfF/mREECsuTpJYQV5Jp5IyWRdlYEUDisITdEiKRXLk0/2f8et4JrwuyBdVYYAmChYwY1gz9BXO8S0ctTBKPZlmnl5css6Zh+F4zFqHCZEMFWuSpiNCtv4ufPLWWnwfb14Okr61yi44f2YVNb1xnP+RfYAz8ya31eHVR6ojO9/0k7iHY7AYlIuYdZiA6StwdIYa+xkeVbo1wisRMdkpy5ZxX7Q+xr8NcQxuWXnu7hEEEalHjTNGs8xPQgDRS1jkxKsetIri2Lyk86WSza33FYfRiOtNMIrDwSakTFUAJikxhEVEYxePnFIhIbXfedK0U9Sr+rqORWkkHSAKgAUgCoEWvZm9lxCkGJBHvEj6gVZWtzcfVNGLX8VKXo0/wATptjiLF/jBZYYZVZTbOZh3bEnxGFDhhpqdNap0tMKXGMOkuvPXC6/D0Mvj3t0+c3iUWtr+fb+5I7a4l8Vawi3EyG5iEQ3NgykRIG+kzO3nV1dFdNk7I9dpPw/U26muPmRx8fX5dzbYftFaQrZS2yoAFUkKFAEAACZ+YFcd2Jdz0Cpb5M/23TF3f8A7dGZgPAh/wAMESxuFfxNAgAyJy7amoRlmWH0LGlGGV1IPAOB8TAV8TjXQZpa0UssWXTSQCEnXrVtmxe6V1ub5ZW/anwhe7XEW13ORx565G/VfcVGibrllE7Y7o4ZnOwTG/3mDa8UH+JbBjIWBCupkiJlSAOh0Ndm66FeLX3ODqNNPUR8tPBa8T4NcslhdLKDlJAI7q73RzoGBEyOmnntWS6UsqVfRvn1jnqPRz8uPkXLlJ7fSWO3zOececi6BofAuxnqf51PW82/QPDXirOO7IKvO1ZDppp9Bc0DBNNEJMKkRNF9nfCVxPELKXATbWbjAaki3qBHQtlnympw5YRjukelGxQjefPn703NFyqy8lVibu5qmcjTGJCu8XFkBmViCYOWDE7aHes8Z+1yzRGhzWESu0HDbWPwb2jDLcWVbo34GHQg/wAxWpPJilDDakjy9i8M1m41txDIxRh0ZSVOvPUU2YsbXhgWol0H2CfrzFCY5ruSbbyJqaBPIqmAKQwNSAjXl86QpDVo61oqaKF1HavJh0AFFIAUACgQuxcyMrD8JB+RmnF4aZC2G+Dj6o7B2bx9p1ttcBa2u8aiY8BYcxG/yqmFPlaibT5lzH5Prg5eouVlFUbYvbB4l8Glxn4dSd9obM9hMRadXTD3LdwKNYgwZjfU/Kq9OrI3TU1xJNL4fT+50oWQmoyrksL99SF9nPZq+XOJxmIZpkqneORJ1JYA5Y3gQeulZpbWsYOhFTT3Nmxw3H7oLPiLS2lBKp4lYvH5ANT6DWqed2S7y044iRsdxPM0zpUtywX1xSRQ9oMT3th7M6P9DuCPeD7VQpYeSXl5yc1s8Oe2CysUuwYMxrJmfUCPrXYrjK6prseb1mohp7lFrnuDi58NjvcRcuJn8bF3eZAIgE6DwwOk+tWS0yr2r1MlesutlYtuH2yVXaG+ly6GtDTKA2kCRoI/hyj2qvVwirMI1aCN0KsWcvJUPWdGmWUO2WJoLINsN7oGlCIzlyBLoNDEpJm9+xi0xx7lRIFhwSOWZkj5wflUJy2xLqEnM6lYxt033RoCRKeK2SSCdlViwERqwG9Vz4UcdWbobm5ZWEug9ibtSkngnFFZibwgyeX/AMVzptpm2tFjwTiPgOkKWJUdF0jTz1Medaa7cNIzXVZeTgnb3L/tDE5QFHebDrAzH3Mn3rZF5WTj6lYsaKO2xPKaeCEJMck9KWCzc/QGHfWKZGL5wPXbsetIm5YGhiTzFPoRU/gPC8CJmmS3LAk3V61FhvRGdf75U0VyQ8DW1PgaCz9dKgrExZ9RQNTTyMKKABQAVJAajsfx1rJNsAGQYnY7mD6Ek/MVKdENRFQl1XKa/IxWSnp7POj7r4kv7m74Tw/vrhS4jd2Q0llyF0yDN4VkAZmyyNDEiiF6UZJSzjH069zFfolHVVzrWE8t46cY/UquEcdbCs+Edye6YojcnTdfLMBGn9DWO1xsXmR7/mel09iS8ufYWMXZe93l268KNBox01CzGaJ5TGlZOXwbFa0tqFXuK5mhJjlO9Q8sakidwvh1y6GuH4EIG4EseSzuQJPkB6CrK6NxG3UKvCOfdqlvW7z5ywLgyuUgKNgFOzCADmG/rpXSrbppwnlPj5HItStnukuTNMxI1JmqZTlLlsgksDs6DWKi+S1dBp/WokGLs/DQycH7IyD050FICfmKAO4dhLuC4bhEuKxfEX7aPcadBIzKijYBcx13JnyAJxW06On0zlz2ZYcH7Q271y4629dPGF+IdJ9f1FUVxlD2sZNt+zbtUkTMVeuOdLZUfvAj6RNSs3y6LBnrtqh1ln5EG7bugqrKPGYGvuSRygCT0rO9JKTyyx+IVxXs5CxmOTD2zcdvAqZ/MqRKiOp0EeYrO63G7Yi+FynR5suDhuPxbXXe43xOzMdJ1YkkfWurFYWDgzm5PLI9tjEDnQyMM9EOAkc6SLuYgVwCxpizhtiUMsCaRFZcsjps7Dz1oJ7cjSCWp9iCw5Bi3ptuaWR7OBDDeNudNEWuyHA4rUpxHlAzmJmfI1lyPnAgkdCPTamm+xB47hgnkQfpVisaGvmKzHmKl5vqPLC7wVJWRFkVbuQQQYI1BqcZrqmKSjJYfRm6wnGsalq2obJmW5Mf4gtjJsY8AYldtRB2mpyqU57sYb6/HHc5kb4VRkoyztfHwz2yZTHiFUFiSCSTOpJOhPsF1pSrwjVVbKct3YTh+KXF0JkdSJPt1rP5MGzd5soo0jYrDoisLztdIMosEBhOzKsAQJmSYPIzA4xg+OfT9+pLzJSXJqOyjXLxAZF7zJmD3CqHwmMxU6MrfunTcjXWCl6/YjlsyP2hWvHacMxlDbYMxJW5ZgNE7SGSY/EGPOq42OWckrI7THcjUijsPKdBpTLF0G7h8v0pEZZFWvhqI4e6MjlTKwjzoIskri3AADNA5SY9I6UFqsklhNm47OdoALapbaPzK7Fdf3MsSPPy2FLc0aKa6prlvJo+H2cTfb9lYZgdM7EC3P8AxMst/DNRjmQ7YxqXvItMdYt4ZcjOGuQBedZCKp17lJ1JbQE7xO0gU5TUeCiuErGYX7VHvB7Ydpt3La3FjQEgkEHrl0/zVVUk25dy/UycYKvsvzMXZw7uQttHYxsgLH5Cr5NRW59DJhvhFtwrsli7rAGy1pRu90NbUekiWPkAaVTVzxW8/LkkoOtbpcfM2B7I4LCWVfFZr9x/8O1mNsafjYIcwX318qzay9Qs8inmS96XaPw+L/I2aLTS1L3S4iUHGXwQRw2Gt27mU933bXe8Dx4cwZ2BWd5A02NVVK/cnuyu+cF2sp01axF+0Zu0B0it+DAh0UiQXdCgMIMrTwMbazNITimIa150g2iHt6jof1pkGuQsuw660BgIjcxuYFGRNLqEViYJ0/WjIsegJPWnkHkCuVIYATII9RtpTT5ItZXKLbi3Hmu5REZZ1nUzvm5EaDluK2X6pSa2djFp9DXTKTS6lQW8jrWWU5SbZsSSXQSx8qjyN9C+4UVFq7clc0BQDzXdwBz/AA/Wq3nJfBrDOydm+C95hsOcgzBBCuFDr4dDaKyNQRKtuDrFXcJvkrTOefaxh8t206BO6u52GXYXV7u3eUDkJRT/ABH1KccA554MCAelRIJPHQs+FcHxWI0w+Gu3dYlEZgD5sBA9zTJbmkavgX2X4u8XOKU4YKNAygu7HkomAP3jzIAB5VzntJwg58mEysNCNefrzqRFZSwICGgiosSyGnwRcGbHhPZGxiLYIxbK0Sf2alfYZw0+xp8ISTNxwTs9w3BgXAHv3BsXU6H90OFRT0Jmk5RRJVzlwSeK9uIlLYyyIhTmc9AXI8I8lGnI1TK5v3TTXpEuZMxd/irXrmUnQHYTCnmPNup/1quS4N+nUc8Gn4hwD/aOGsK7BO6czcP/AJZEMo9wvy5VR/Eqp7UnKT6RXV/v1IaqpSWW8It8JYw2CskYcJbQfHfuGBMbT+I+QE+XOpz0+cS8Rl8qo/37v68HPrslKW3TL5yZkONfaEikjDKb1z/zbgi2P+C1ufVtPKtPmWyioVpVQ9F7336L6c/EbhFSzP2pfgYfG8dxF1md7jF2OrH4vny9qjXp64LCXBdLWW7dq4+RXFyzEsxk6yZJnzq/CS4MmcvLJFu51IpLgtTHAaMjFTQmME08gHSAImgBpmc/hFMrbl6CSH3gUg9oRrpqoigORJjm30pkXjuwvD1NAvZ9QpXzoD2QiV6GkHsg06UBlehIwOEe9cW3at53cwqjUk0N4H9DqfAvsexLWC2Ku27A+IKqd84kQc0MoGw2J2qDlhOXYaln2Tf8MwNq2bNhFDCzbhX+Fy4CglFg7+MnWekyTVkbfMTbzz+JDKTwnyI7V8BTG4TJiroADk27qLJQsWSx3gMsQM6zlInXkas4zhIH6mC7GfZVLO/EXIFt8q2kM58pMsxjRDpEbg+1VuLGmdTtY63hgtq0qrbjwINFULEwB6j3Jqu2zy0X01O1jTYnvPigidYPLpPLTT3rErHJ5Z0HSorCMD9oXYLDX2OKsN3DHW6oXMrMxgMFkQSd433rTTfGd8af/ZP8Dn3Uyri5Psc04n2PxFpTcX9rbEyy/EIj4kOvPlNXaicKbVVJ8vlEKqZ2VuyPRGfC0yG0lYPHPbEDUToDyPUHlQ+QjmPKLJeP9Veegcx9aqdbfc0x1CXVEnhmGxmOOXDW8qfiYfCBzzP/AEjzpfyq37T5/fRdSE7bLF7K4/fc3HAuxmFwS97irpc9M3d2p9fif0War1F0Vwnj8Zf/AF6L/wDphSrelfL/AA+/6Fxc4z3oAtplRdEzKFQDlktD9XJ/4a5s9e9PmNKw31fWb+b6L5LobI+H7nm55+HYquMYY4zDPbzEuVBtkxoynMB+6DEQNNazU3OrUb59+pfbXmrbDg5CxYbkyN/516Xg47yu4WYjnQGZIPvOoFAt3wBnXmtMNy9AAr1IoFmIsEfnNBL6hy3JgaMDzLsxQduk0h7pLsH35/KaA3P0GQDpqdaMkEunIQXQnXSnkMcNhlB4fOlke1cBMPioE+4ca+1BLAFXb0oBR5QnKY9TQJp4BH9KBPk9C/ZJ2Ys4KyuIuoWxN5QdhNu2dQijrsT5+gqmy1QfP/XzHt3dGbrGcaVWIJGgmNZy9TpHtvS/imuceznGRRhFy2Z56mLv3m762QwkOMrCBoGEe5FKClX7L7vhkrKVOasi+nVDWL+0OxYVrdmyLZTQZ5thZAKxathmiCDELXUWmnLD5efT9WZHbPokl83/AGWSDie21/FWbly34URST3aMmcFGMK1wnN8PJdyPWoR2xsUNvX45xz3wQlXc1zYl6YXX7lpiOJWlwlm8VexEB1ykXAzEzmLyWkidROtZ9bVuzjk3+G2bElJfMjLx22VlLyv7DN7kH+QrktSi+TvRUZdCv4lxDvLNyTsbf/f/AKUaFf8A5Gpv0l+Rm8SjtoeBfZu6TaaMuXPJMjQ5R59Ko/1VtWpreXna+nzKvB0vLb75GuN9muG4lP8ADYXIg3bRCFj1aRleesE+dcfT67X0y9prHo+325Nc/DpWTcnxkyXEPs4XQ2L+XkBdgrPIF0Aj/LHpXWq8a6+ZH7foyqzwtpZrecDvDPs7tWj/AL5dzvoRat+FDP5rrxp6REGurXdLUUedpluXPXjGPh1ZzdsIT22vH4mnxuF4mqizZwq2LYgDumtnQfvA6eyCuBDWaWU9+/l9kmv8/iditaXHLz8+CLh+xOIZs1+5LHWGLM0/8R19qqfilWdlccfgTlasez0Hsfwt7KXGLTlUkCIAIBI09aphfGdqhjuG5OOUUfBMQ2ZSfxHUnaNq33qHQrx6FB9ovAe5vi6vwXpOmwcRm+cz866fh97lDZLqvyOZfBZ3IyJt/pXQM7iNmmQD/wDmgBWXUjrQSws4Cy+HbUUZI4zEBQSPMUZDashBdJmjIJcZHAh/NRkltl6jotbeVIntB3GkUC2rGBXc6jyoHgI2RQGENz44oxwRz7WB0rQTCigCVwTAi5iLNs6hriBh1BYZvpNNdSvbhHfeJ8XtgAow8K+ODoG1JE9YgHpFRp53fM5mve2a+RiMR2s8cgEiY0keGdeX61HUQcopJFnhjStcpPtj7lgnEg1u5dZhbuBO8tKdSSCSY0icqsRIiY61q0q8ySTXU6N3s+6c77Sub98pYDXHN0gkJke4zeIHuxzJnVQoJk5RuehC/wBnBjfvYOydkuBDhlm195LNeKnJb0ZLU6nOQYZp9hsOp5u1tuTLJJSawc+7YYpr+KYvBkM2w1Krt6wBqfSo8v5GiCiupr8F2awOKwyrYmy2Zf2ms5wo7zIpJbntMesUnCPccbpweUykvcLvYRcbavOHKnDhWGxBZm/TL86xVKK8QqS/5fkbNVZOzS7pd/1JvZXD58Pc00Lx6EBYPnrXN/1Nds1sGuqj/dl/gs9lfxySExYEh1IIMEef9Odcx0uazB8M9H5bksxYm9xIMIVdKdekcXlscNO08tlLxfHNmAJOiQDrqsmDrvzHtXsvAYRhRLb/AOz++EeS8fhGOoW30OnYLEhlUk6lQfmK+cquK1FnHd4+5e4tRTGcY5kZTrUL4xUsl1XTDKLtKwKrbYy1w8/yiCfrFadCm5OfoSk8LCKUYIC4vM6em/Sttk2+B1v2Wy14vwAYyw1i54W3tP0cbT5HY+RNLS6x6e1bunQotgpxzE4jisO1t2RxlZWKsDuGUwR8xXsFJSWUc1rBDy/Q/Q0yvAaof1H9KYKLBOgPTQ0B2TJIWkWBG2PlQGBu2oJYUMgscoFtSBtTGm0iUg0FJjXQM0DBFMARSAaNnxZqZHHOQyKRIIimA9g75tulwbqwb5GYoEaviV97g/ZPNpmLeGZJJkhuYg8qdacVxyYNVVGyzc+OMEEWYKqT4mMKug18zsKtVUpLkjVGuMvZRq+G9oGQ2EvOq4dSbeW3lZrjqUDPdLAwsXAQFgx4avcYKKUOvr+hocnnLNZ/4st2i11Gth2YeLKpbIAJE76xVKXqDwzGdru2V10Z0ZJDBSPFnGYSGAOgHhIk60WRcIptdehOtpvCMVguKP3OIJ1YqozkzuwAWIjbOaq3rHxLlHlv4E7s52zuYZxC6EKGb4nUZgzm2CQASJGvzpucWQUGjd8V4imKw93EW5y3GtgTqYQEa+elc7TPPi0Uu0X+Ru1XGij++472bu91ZW4xyoSRl1PeAtBaOWUc/KPTN/qGlXXNPqlw++f0NnhVe7TJRWXlvPp/36fUm8Y4YxMrqflmX+o/rXnNFq1BbZdPyZ2NPqEuvQat4BbS57pHv8IPLT8RqyzVTulsq/z/AIJz1Dm9sP8AJlu1d8NeBWY7pSJGurPy5e9e0/0/TOnSvf3bf5Hk/F3nUbe6OoYO2FCeSge0CvnM7sXyl2bf5nR2vZtYpt5iqZzdkicUksGO4wxuXswOiafzJH0H8NdnTx2U/PkaazhknhVgvcUnYESarsnjBJx2xeDdWLa5Ygf351fKMZxxI52WnlHKftW7KtP360sggC+ByKgKtwDpEA9IB5kjo+D+Ib4Kqzh9vj8Cu6HPBy8LrNegM6FRQMAWmAsCgAjQAzhRBb1oZXBcsfoLBgqyajUdKZVzHoJxN4MunXajApSTXBLTYelRLUKoGJoAI0AMd4c8cqfYhn2sDppEhVu8y/CxHoYpp46CaT6kjhy97fRbveMCSPCSXBKmCvoYPoDNTi5t4RCarhHMuEaDFYc2FZy0knIkwyoX8T5iogsFUHTbziujVXsWZnJsvjc9q93r8w8Dwf8AbXbb6/swFI1hm0B12matj7KVnqzNbdJwWO2fw5DscETFqr5tVOW8NAyZYGfoVywT0g8tRbZKMYSg1nvH9DVVbixR6J4+xS9ouDvgkNt9c1weIfCVVTl675j8j0rg4zydZXLbx64+xnQ7HYUYRHfJ9EdWs28nDMKn5v2h/wAn/uVl8Jjv8Rus9El93/g1+ISa09cX6GgwFlmtWUUKQUAOZVJXm+o1AAaR6gVzPE9VGNk7Xz1S+Z3dJCNOnSk2mknw3zn98miuopYZtRXj02k8FcXJJ4KLirC5fgvayqoAV2ZfiJllIBAPhgH10119B4TUo1OTxlvHP0NNWY15ipZ9Us/f9DIXMKGxmQHMpuqoMg+EEAwRoeev6V7RNafw+UvSLZ5nUzd+ty+uV+B1Wdo6fWvlc2pYSOwljLZF4njBbtMx/CCY69B89Ku09W9qPfIu5TcDw4cF210E9C5kt/fnXUseFhFcs7sFjhbMmFA0HtXNUZTfBpclFclhhb5U6/6/61KGolB4kUzqUuYllggrq6OAVO4OxBEEVfoMSUl8cmW9NNNHDPtB7Enh13OhLYa4fATujb92x56bHnB6a+s0esVv8uXvL8V6/qY3F8sxzXl61vIbkBby9aA3IQ2IkwooI7+cIZNxjz50yOZB94wnXagMyQYxXlRgPN+BKt3g39KZJNMTcwwPkaBOKY3kddjIoYsSQPvZHxLSwPf6ihi1owx+Yg/vK9aQ96Gs65s00YI7lnI4cQvWngN6HcIputlQTzJ2AHMseQqyuqc3iKITvhBZbNrwPgZS2zlxbTLLOfDcdRrlTmi/9R305dSqiNTSSzL8jgazWq2WI8+i7Nr83z8kPcG4acTcD923cKWFu2ogksCCY1J+p35zV18FWsSfLM91sofy173Dk129F9xm1NjiGVRpkgo0xoA0EbjValGGKeeRSmp6Tf09v++P+x/FMuGxCX1gJdMOoJAVtYzcwOfzqFaVte19S1Sco7V1jzHD6ruvr+g5x3AXLllmyo8QuWROYDN4BMgany6VjorjOTUuPy+p0v4tQ8tSa5S575ZzvHYS4gVspCOuZCY1G240kEEfyB0GGcUpNJ9DqJzaXxOrdoLOVbFoaZVYD/Mqj/trD/p+eVqLX6r8E2afEuZVx+C/saTE30tHurSgGBIHyBc7+grxkKp3t2Wvj99D0VNUppSm/wB/Ap8VjDbbNJYnRpO6+Q8twPXrXQhp42Q24x6G9VKUcY+RLWx3hFxVVmVdAT4WG6nziTpsZ1NU6fULTycJrjP2ZlcnD2W8J9cGd7NIbmMQnU5nc+sMf1Ir2Xjk1V4ZJeqS/I8np8T1efi2dPwlvQseX61880lact3odW6XZGQ7VXi9wWl2nO/tqo/za+1dHT1qMpz+iJxliKJfDkKWwPzST77H5RWS2bU2i3apcltw0b/KnQurKtQybdtCCTuNZ9OVTuqjKDbKYTafAjD4gqdOdc+m+VTyi6ytSQrj+BTF4d7V3VHEHaR0YeYMEelbpaxxlG+t8xf/AGjKq1zF9zznx7gV3C3mtXVhp8JjwsnJ1PMH6bb17TTamGorVkHwzDOtxeCrZJIAGkxNaCqS7D3d6tHIQKCeAC1B9B9aASC7jTXl9TTFgFqxoKAUUSLuFVtdj1FR3DcExlrLrs0+tSTIuMkDvnG6UxZa7A+9rzBoHuQM9s9PlQLMQwtvyoDEQZLflQGIlpwrgner3kZbQOUvBMt+VB+JvIVp0+mla/gZNVqo0x9lZl2X6nTOyfZX4X+7Du7fiNs7GBOe+2mdzuE2Ucuu2Uo1LZB9e5x7b7LMySzt979PgQ+1+K7y4uHtALmaXjbMxkL6Aax5jpXQ0tPlxdkuWY9HKHlPVSjiKy4r59f0RqMHw+1asWzbveMaBACCAJliw2POfOubqbJOeXHp0+PwwZtLGNsXOVmXJ5klxtxnnPbH2fQwGJuj/aMn84HzQLXXS/kmqEG/Cnj4v8TR8YwP3tHW3hwItwe7BGoPhcgkiZ/SuQpqueW+j7/kLSytai4RWcJ4XpnGX8+Vj6mRs8cy97ZII7okW2B/CpiSCNdPTcU3F7FPpnlnU1mnTt39U8JLsn/n8yLdV+7GZItsxbNBiWMOvRgdPQifTn3VNren7WOUdDS3pvy30XR/vqbjjJDY60o5d2vuXZj9DXI8M/k+EX2vq97/AAwdTUPdq4J9sE68mQsNzMkncg7H+XtXm6peZGL7dMHra3vSKl7OZq6Cmoo25SRY8OmzausASFVip5ZtfCOon5VllBajVVQ7uSz8jl+JWKNbfwI/2fYKb7sdAtuP8xH9DXoP9WT/APHrqX9UvwS/yeT0HvSkbS/fFoOWMAAk+gEz8q8Rpswt2ep2JLdFMymIGZ55sY+p/ma6y4Il7jSoyqPwiPbSKwamSk+C2iLxliMNfKk+fKqozcGWTgposVuZgfQ1dO1Ot4MyhtlyPYVAVIgHWlpKozre5dxXSalwSHwhiV1HTnVN+glH2ocr8SEbk3yUvHOB2cdYNm8IIk27g+K2/UdQeY5/Iizw/wASekeH0YXV5eThfGODPhbxs3BDIeWxBEhlPMEf3Ne502ohqK1ZDozDOG14I3d/WryOBJWgQkrTAICgCRFVkiFi/jSpLoVy95EuKTLBJUHlSyw2iGsKfwinuYtqE/ck6VLcR8tFrwbs6lyblyVsr8Tfm/dXz2+dbNLQ7HlnP1upjStsVmT6I6d2a4Wly33l5+6FtP8Ad7KqPApO4A/EdCTvqNa6VsvK4guH1Z5yy5WqdUrHldcLLb9F8ETOK8Q7iyWLHbVQSAza5Q3U1DR1728LjPHyMWorsuurpz7bS8zHTPxxxlLqZfsZgzevG45nWJ6u/wAR9gf+qt+uuVVTx2WTpeIJTlVooPG5rPwRsruEQ2rji8qZSQts/E0RrvMn0O3KuPQ5JxbWXJZb9PkYtVCucLFGahGDaUO7xxl+rZyjiN2Max6XV+hFdxf7Z2NNDPhyX/FnRFw17uXvowCp4WhofWJ05gzEGuFqdqltXV/Z/wCTF4OrGlOWNse+eUlz9V8H9Dmnamx3GKV4kQCR1I3+akVtpkrYL0wdLSRnOudM3ym8P58pl79xxD2l7olsObigxllc8axvHi5aa+tc3VRjVl98MNHZO7iSxiX0z8uxatdVuIgBjpeE5YBGVZOp00FYNJCMvCEpLhp5+rPRPnW/v0NJibZuoGP+INxtMgEjykEHyrxEX/DWuD91nqKpqubXYbw+CAXPdIVRy/TNG58hTt1TlLZVy/30LLL23th1/f7yN8cxwbDMERgpYIG8IEqVYiJkaeVdXwDw6z+MjbNrjP3x/k4/icXXTLc+eOPmyV9n6RZuvzZwJ/dUf1Nav9T3KWojV3Uc/d/4OXoYNQ3fEHa7EkmzYU+O64B//WhzvPqBHvXF0VDk7L5dIL8Xwv1OjvSxH1YuzhwlxDuAJ9Dy+tZatRhPJosr3LglLbzPr6n+lQpXmTHN7IE58OHBOx5f61supU1x1MsLXF/Aj2VKtB3rlWRccpmttSWUWOFuBVjnJmujopLyjHcm5Ey2x66VsbyijBGwFsMzKf79K5GiqhOcoS9DRdJxipIpe2nZO3i7cAgXV+C5G3PK3MqfpvW7T6iXh01zmD6r9Cn/AHVz1OKcT4bcw9w2rqFWHyI5FTsQev8AMV7Ci+F0FODymZpRcXghEVcRAVoEJy0CwOVWTEFASDoY2p5wLgVSyMEUAHFAE3hPDWvvlXQDVm5Bf6nYCr9PU7JY7GPW6uGlqc5fQ3XDMMMTdQZQuFw+iJ+FmAk+sbk8yfOuzY/4alte8zz6udtijLiU+fiorl/Vm1Fmz92Nxr0XT8KKRpBgBhudNST1rPGE1bjbn1bOZZdQ9G5+ZiXaMXjHPfu/i2cz7X8QLXBaXUJv5uf1gQPc12qMRjuZr8C0myp3Ncy/L/JpOB4cW7SJmVSACSWA8Z1P1/SufqNTWm9z6mCWj1ms1Mra4tYfDfGMdCTjuIWiCWYBwdY2bzB2n03rnVXxonszmHb4fA6eo8Jv1dSucNtucNdpfH5mBx3CmuXmuLctwXkasT5fCDWz/wCWpiscnc0uhshpo1S64wasOxEC3eMx8KPBgzrprXO1GvjPCjx8TJoPA/IcnY85TWOi59Sv4hwF8SIeze3mfCh2ygeLlEfKq6/EfLjtgdGnQbLJWyeW+PREjhfDbtgKqhgFI+O9ZUEA5gGg6ioX6/zouLXVfmEfDYRudyb5aeOw7ZwTLfN/9kHzs5zX7eWWEHQcoNYncv4dadZ2pJfHg6Ch/M8zuSv9o3AX/aYYFjJm8Drr5H61gu0WntalJM3fxlvHTgavcaclJu4aUMrF38Q5kZYJpUaCimTnBSyOOrms9OSPiuJ5k7truHC5y8C4dGIjTw7RXS01v8O24RfJm1M5ajG99Bzh3aHuFCJiLIUTp4mkk8/BrWPU6WvU3O6yL3MjB+XHasYA3G7JvriGxSd4AVH7O7lAMzpHmdalXp4wpdMYvDefjkHLMt2fgTP/ABNaOpxST5Wbn9axS8Jpk87WvqXR1MksZQdrtXZQE/eVP/JuT9DU6/C64Z2p/cjPUOXXA5Z7bW9hft+9q8PrJq16CPxIeYSE7SrcYRdw5InQOyn/AKhWS/wmNi5bX0La79vGCWeJuYIt+6OrCKxLwiUH7Nn4YLlfFrDRLw3aALpcS4v72XT3itMNJclzh/JlM3B8oOxx21nlbgEzvI/WuZ/BaqixzUG+vTkuzXOGMl398tumVWBPqJn2paqxSqcWmn8UUxhJSyZvtPwa3iLTLdHwyVcCXTqw6jqvMDqBUfC9bOmeIdH2LbK4zRx/inDWsXDbYqY2ZTKkdQf5bivdVT31xsw0n6nOfEnH0IRWrBAy0CJL8HvEr+zMTrMDT3NQTSJOLwEvAb2aQmUTyKwR5605TiRUGSm4Hd6L86r3L1J4Y4OAuQPEpnoHP6LQ5R9Q2seTs6237SfK236kio+ZD1JbWW2DwzWbRtqmUMZZ2ZEbpvOkCY9Tzq6rXqn3fyMep8OhqJJ2Z47Z4JNri3dBbSXbShF0y5m3mdQpk8z61K3X3XRw1wyuPhWmjd539XrnoRLvHdz3znyCH/8Aph+lQ/iL/X8S1aHSrpCP2REbiYjMBcbmdVUeewJqtzsbw2aYqKXCDfisKHGGkHTM7O4n6Cqtjbw5EsrGVEeOOxIKxZtLm+HwIAfc+1V7a8Pl8E/b9CVh8bje87o3ltsdQPD9IH9xVbdO3ek2iajPOGOWzibtxrT4tg68hIBGmoiJ3olbCMVJR4BVtvGSMeHkX+6v37sGMjZtDOwIM85FHnbq98Eg2YltkxPHezyWMlxczJMPJ18jPLpS0+qduYvh9gspUeew1xfhVlEt3bSlrZ+KWMwYj05j5U6Lpyk4S6hZXFJSXQa4rwy1bFq9bUtabRxmPPbXlzHqKlTdOTlCXD7CsrjHEl0LnD8CwrBXRSQRI8TbfOsstVdF4Zcqa2soGJ4HhUUu6kKNSczf1pR1V0nhDdNaWWU+AwNq6WvumTDpMCTLR1O5/rpWuds4JVp5kyiNcZPd0QvA4S1dY3nQJYTYa6+p50rLJwWxPMmOMIye7HArA4VcTdlba27Kb6anyJ/uKU5yphy8yYRirJcLgLFWbV+6LWHtqFB8Tifcjy/WnGU64b7H9AcYzltih3i3CcNYX8RdvhGY/wBxUKb7bH8B2VQghuxwCytsvfdg0TlBEgHYEEbmpS1M3PbWiMaYpZkFg+z4ym73jWxuNicvmRFSnqcS24ywVPGcisFbvQzLiXVEkySwH61OU4rCceWRUZPuOcPxeNuoXzB1B/8AyC2dv+IfzpzdUHh9RQU5LIi3xe4ym4cOhVTGZQ66/wALR9KbjHO3Ik3jOB7/AMRyuW6LwU7gXJB6eFgP1pV0RhPfBRyu+EEp5WHkFuzgnVgbjLmmA6tAY65lKsYO/lrtWiV1rio9skNkN27uRR2VV/8ACxNp/LMJ+RIP0pK71HtI7dkMV+Sf839Kl5sRbGWGDu426jP94hVnUmNtSRC61knOqDUcF0YzazkbbE41LIunFGCYADGdfb1+VOMqnPZtE4zUd2SXeXFBLRbFHPdIAWWJE9fmPnVfmVtvEeES2SSXPUYxljEi7bsHEMS5kwW0E7nboflRC2twc9vQJQmpKOQ8RwTvMR3bX2YKmZzrp5ak8iKS1GK96j3H5WZYbBwDg1pxce4CVU6GY5EmY8o+dGo1E47Yx6sddaeWyPg8LbFi7iGSZYrbBnTWB6/+mpTsm5xrT+ZGMIqLkzRcF4agsoTbWSJMqJ11En0isOoum7GkzRXCKisop8DiFs4hrQYNZuEgEaqG/L9Y9CK02RlZUpdJIqi1GeOzE4a13d25hLn+Hc1Q/pH97rROW6Cuj1XUIpKTg+jImEDEPhLh/aWyWtHrzgeo1Hr5VZJpNXR6PqRWeYPquhIuhr9gXVnvrBhvzEDUGOvP/NUI4rs2v3ZDeZRyuqJWMJe3axlr41+JesfEPbX2NQglGTpl0fQlJ5Smiyx/D/vdhbi6NGa2fXkfI1TVPyJ7X0JzW+PxE8Mdr9kpeUhllHBEGY0PuIM0rUqrN0Pmhwe6OGV3Bkyvcwd7YyUnmp6e2vqDV173JXQ+pCvhuuRGtOMP32ExElSCbcbtOwXoT9CDVkl5u22HXuQTUMwl0F9l7rWbrYS9ofiQ8jIkgeo19jUdXFTirY/UKJOL2MkcTwF7E38jKUw9s7ndz1EfL51CqyFMMrmT/AnOMrJY7EdsO2KuZAMmGtGBGmZl0Mfp/rUt6pjufMmLa5vC6IPjWEd7lqyB3dnMFERLQJJAGwA01qWnlFRdnWQrYttR7EnG2WYjCYVYUD9q3IA8iep3PWahW1/u2fQcumyBNbD2sDZk/wDqdv7+VVtz1E8E1triV/C8IXJxWIgc1B2VRz/p86ttmoryqyEE5PfIh4NfvmKd9ra5RHMgTH86tl/49KXdkE/MnnsTeJ3mvXBYt7D4iNtP5D9ahTFQj5kic25PahHFbJY28Ja0EZ7h/dG0+v8ASnXJYdsvoRms4giJxZ3S4MMjRbuBRBjQExv6j3mralGcfMkuUQsbi9qH0trccWV0sWNXP5mE5ifr9arcnFb370uhPCb2rohWGPfO1+6Is2/gBGkDYRz/ALFEv5cdkfeYJb3ufRCLFpLjNfuIFtKIAAiTyGm5qxylBKCeWRwpPc+gjhHCUxGd5KgGAAQY9Z1p3XyqwhQrU8snJ2cYCBfMeh/rVX8XH/1J+S/UZ4ojWcLbtD4rhEjnr4iPnAqNeJ3OXZDl7NaihHE8PmuYfCL+EAv6nf6Sf4qlVLCnaxT5cYIfw93veIqhMLaGgPUCdPcj5VDbs07fdks5tx6B8NvZ8TicTc0W1mA8okafwj/qpWxUao1R7hF5m5PsRMBiSMPiMS3xXmyJ6SZg9Nx/DVs4J2RrXYhGXsuXqT+IEWMCqAeO5AjnL6sPlpVUf5l+59ETb214GeMWlVcNhcwUCGuGYAH4if8AqNTqy5Ss+xCfGIiOJcVuYt/u+EU5NidpA0lvyr5bn6U66Y1+3Z1CVjl7MS3tdmbS2O6YksTmLjfP1UchyiqJ6qW/cTjUtuBHFuD96iS8XbcZXA0JEbjoSJqqvUbJPjhlkq9yXqO3+G23dbjr41ghhIOnWNx5GqldKKcU+GT8uLab6kzu7drNdMLoMx5mNvU60o754iDxHkZ4HhhfJulAqEnKvIzEkjblvW2Udq29zPnkvLqADyrLNYLI8lfcgHb++VUPkuSKfjfDTdyvbYLdQyp5GNcprRprtmYy6MhbDdyuqKTuX4hiJUhBaUQ0Bob2OoLA89h51vjjT1+uTLL+ZL5GvxvCrdwo7r40IKsCVII1iRynlWFWygml0ZfsUuRN9qzMvSGFIp8sCq4vc/3vCL+8T89P5Vv08f5U2ZrX7SNZbSqMEin4hwgXb4u3WlEACW40nmW68tPKpK7y4bY9WLZueWUmPvtjLvcWjFpT435GOnXyq+uKpj5kur6EZtze2PQp2xZw16/bsiS3gXXUa7+tatnmwjKXzKd2yTSNbwThnc29dXbVj/KfKufddvlhdEaYR2olGwASQBJiTzMbSaq3NrBNLnJQ9puHDIbonOGEnosQAPQwfetukt52Mouh/UWXB8Fau4UKogOPHzbNs0n2qm+co3ZfboSrw4cA4rwnOqWlOVFPiA6AaAe9Rqv2yc3yyUoZjtRDuYY3LgtAZbNqPdv51erNkd795kHHLx2Qji+Gay33ixoQPGnJlFFNisXlz+gTi4vdEnYTjFl0DZ1WeRIBHUGq5aecXjBNWRayTuIWVa5YzCYckeoRiPqB8qopk1GWPQlNcogY3wNi7q6OqJDbkeHz05D5VdX7UYxfQhLhtozPY60LuKL3PEwGcEkzmka+e9btW9lWImenmeWavtNaVcJeygCRmMaSxIkmufp23bHJotWIMpcag7rAJHhIUkciTlkn5n51qrft2Mrl0iiy4wobG4VTqBmMeY1H1A+VUUvFUmTn76RlO09wnFXZMwYHoAAK36ZJVIzXP22dA7N4VLeGtlFALKGY8yx5kmsOok3N5NFSWCXc3rHIviRXqBMVa3pAyh7UuTdsWyfATJG0mQP0JrpaKK2t9zNe+htbVsIoVRAAgAVW3nkihjEbVnmXRK29VBcVnHbpXD3GUwcu/rof1rRp0nYkyux4iwuwdoDDyBqXafONBWvWN78GelcGixG1YZF8Stc1WWjY3qQMo8cf/qOH9B+r10tP/sSMdv8AuI3ANUImVXH7pWzcIMEIaqiszRPsQ+DWFS0gUASoJ8yRqTUr25TeQrSUUUPCbStxG7IBjOR5GQJ+tbbG1plgzRX81mwcaVzUaxh6YyLxITZuA/kb9Kuq4kiE/dZC7Bse7uDln/UCa061LciijoaO+NawySL0R7goGMXBUkBguIWgt1wBADGB712q23FHPn7z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://www.playcast.ru/uploads/2015/02/01/119002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data:image/jpeg;base64,/9j/4AAQSkZJRgABAQAAAQABAAD/2wCEAAkGBxMSEhUTEhIWFhUXFxgZFxgYGBUXFRoVFxgXFxUYFRcYHSggGCAlHRgXITEhJSkrLi8uFx8zODMsNygtLisBCgoKDg0OGxAQGy0lICUtLS0tLS0tLS0tLS0tLS0tLS0tLS0tLS0tLS0tLS0tLS0tLS0tLS0tLS0tLS0tLS0tLf/AABEIAMMBAwMBEQACEQEDEQH/xAAcAAAABwEBAAAAAAAAAAAAAAAAAQIDBAUGBwj/xABGEAACAQIEAwYDBQYDBgUFAAABAhEAAwQSITEFQVEGEyJhcYEykaEHFEJSsSNigsHR8DOS4RUkcoOishZT4uPxJTRDc8L/xAAbAQACAwEBAQAAAAAAAAAAAAAAAQIDBAUGB//EADoRAAICAQMCAwYEBQQCAgMAAAABAgMRBBIhMUEFE1EiMmFxgZGhsdHwFCNCweEGM2LxJFIVkiVygv/aAAwDAQACEQMRAD8A47W4vBQAKOgBUACgAUACkAKYApACmAVIA6YAoAS9Qn0ExNoaTNRguMij0yGBOvyqiye5k4xzyxFxagngU485HEaRWuE9yEnkTbGpqMPeYkuRdw6VZY8RG+g2V8qxDxhDmHGlDJV9BxqRNka0fMe9MogB/UUIcuV2HbewrdB5QLoKqQwUwBSAFAAoAFAAoAFIAUAEaABQAKQAoAFAAoAFAAoAKgAUACgAnNRnLCExAPhqrPscEew4prMXoTdNNEZ9BFrer6upUuotDrUlJbiXcVeGlO58DaG3HkayhJcdB+0NBQWQXAcUiRGt89R71MzxFEea0skmvkHZ2rXU/ZFHoOVaMFAAoAFAAoAFAAoAFLIBUgBQADQAVAg6BlvwXs/cxGo8KkwDBYseiKPiq2NeVubwvVnP1XiEaZquKcpPsjUWez+Ds3BauunejcNnuMG6MqxbB/dJkbHWnJ7a99dbl8en19fwKYUa2+WLLFBPsuq/fzL9OzFqC37Nf+TbzR0InT51zF4xuliNSL34Jsj/ADL5ffj8yNjex9sgjJYjn8Nth/En6VZX4tTP2Zwafw5FPwnV1vdTc3/+37Zj+JdmBvYcH90urA/8FxfCfQ/Ouk6NyzD7PhmaHiFlMtmqjj4rp+/kZu5bKkqwIIMEHQg9CKzNYOtGaklKLymJoJDbb61lsb3AsZ5Ct706+SK6irSE7Gq2uSUchXFI3NJBLIEGlWriDZGKLDgvC2xOItWE0a44UHoPxMfQSfasd96orlbLolkuUcs6z9oXYCy9pr+EAS5YSWtqAFuW0G4A2cAfxR11rzHhXjc3Pyr3lN8P5voX2VPCZyTD8Jv3bVy9btXHt2oNxwpKID+Y8uvkNa9ajLPHQj95yAmjBNyxwgu9I3EUYFvfcYV4nQGpFSlgMv8Auilgbl8BVk71ppfYIjlXEg6ABQAKYApAFTAOgAVEAqACoAFIAUxGi7H8AbE3VOXMA0BfzPvB/dG5P+tWR2xi7J9Ec3XaieVp6ffl+C9Tt/CsNYw4hbil4hmOjGOSj8K+Q95rh6yzU6nE9r29sdDRoY6LSN1Ka398tZyYjHWMQuGOA+7qw743PvUzmUuXBOmjawddhEc67UNVRuVqk92MbMd8Y+xdOO1OUmtq5b+BoOG4Y3nCScqjxHnA0+ZP86hp9NHSw3P3mea1Orn4xqPKjlVR/H4v+xB45hnNu5YMFgV0OgcKQ2SeQZdJ86g6IVXR1MVx3+Hx+h0PDvEJxb0Ool7S91+q9H/YYxN61fxBdMMMPaFkWyhCDO4MhsqaeEaA7/yq1Fk1VFVScpbs5WeF/k6qdEcx1EopPs2jP9pOBI6SCDyVyPEh/CHI+JTtrtWqi+V/sXR2z7fE5LjDSvztNPfXnEkucHPcRZZGKsIYbihpp4Z167I2RUovhjJGorNb1JY5Ct7mnUJdR7C8/Wq31LICbq68/pUQkgrFstCqpZiYUAEsWJgAAbknSKtXuEF0Nx2E7HYz76T4cM+Ghm78Mo8QjIIGpKt8iOtc/UxqtrlVY0k0WwbjJSism+4txxcNimtm4t5AviTKRmzL8LgnQHMPWvPafw6hpWQzLHKysHo66vPo9pbX9/sZTDdsTgrlzDnCWlw1wlmRMxV0uCCTmnMIlcpECIjSK6lmjtuhuVsk/hwvsc22EKrHXOOMd/7jH2l8LwtqxYvYLCNbDli9xS7WiDGUEGRbMkwBA0I1gVf4fqXZBwlndHht9/iZNRX5T69TAWWzDWt7KIvKEpYA1pgoJciFvk8hRgip5GlJBMVOMtvQhzngVnOnnU/OY8vgULnWrY2pj3Bm6KHYkG5BhpqSkn0GmmHUgBQAKABSAFABUACKQhVtSSANyYHqaaWRSltTb7HcOwT4PCZLbXIuvCL4WygkkgPcAyh3ImCdsvWqPEqLrIYgvZjy+eX6vHojD4Wst6ix+1P8F2RccG4cuJN7MxUiCp9SdxWuNjppgl6f2PN1aKGu1V7k8Pc8fdlXxPAvZaG1BOjDVTH6HyrTXZCzldTn6vRX6R7Ze6/szT9lLFu1Y765s500mdwNvIE+9cnxTWRq954R6nwDSNUbu8ufp2Kntlhgt5Suocac5iCPXRgPatuhs31nL/1BRi6El1fH2G8B2eJXPdBj8o8/zMNvQVKzVJPESeh8E3Lff9v1Ki7dS33gM5RcKgAFi2sKoUAliegrleJV223V7OuPkdvwBV11XRfTe19DBdsOFLl762ZAEg66pmylWU6qyEwfKujGbtrzJYnHiS/v9SMFLS6jy/6J5cX/AGMYZOorHOWWdHl9Ak0OtSreBLK6h22OsVW+WOLfYDkzqBSBt9zV9g+F2bgu33xJt3sO1p7NtYz3HDZpBOwBUbSdfnXfa4VNot01Xm2KB0XsN21e4MWmIU3rvfQi6CEIypv0Kn3NcTUU01L245Ul175/fQ3RhOybSe3a/wADP9pJN97h0Z4n+EBIn2rR4bhUKPoev0OyNPBS4zCd8mWPGslDzPVPfl51vT2vJR4npY6mtuPvLoWHH+IXrXBrdpcRbyuy27tg63dIuKy9BIE+1VaVe3OS6Nnktc/djjlLl/2MBhhpWwyw6C22PpTJESxv7UFEOoq0ssfSglHqx0WjoegpE9o0yEQOtBBrsEtrSlkFAJtPL9anGWBSHFetUZpjTFVMYdABUgBQARoAFIRadmrRbEJpOXM3yBg/MiracbsvtyYPEpNadpdXhfdnZeJ8OewDhpt/dXvW7x1P3iUCEoBsZZFOcnQMRWXT6n+JWUm54cf+POefs+hPU20aCCc3hLou7LPsbict8qfxr9QZ/rWvWQ/lLHY8z4Ff/wCTNP8Aq5/El8Y7QYdVuW8aVTfLocxIOyqNSeh5VyPDlqZNSSym307YfRnqdSqbt9Ml0S69890Y7G/aJaFu3ZtWWITQF2VC2iicoBjY/OutPwx2W+ZOS6Pj4spjVtoVMX0xz8iVg/tGwzvbOIs3EyCFYEXFEKBOwbWOQMVCPh1uno2VPdhfLJfZGFtinNdHx8DR2uP95h7t8ODb0CR8OYGQB05A+omuRpqL1qttjzwsrHCfovoF+pjHTys24xnHq/j9WYN3JAh2UqwZXUjMrrsROnsa7l9DlJTi1lLGH0aZ5rwzxD+GUoTi3GTzldV+pHxuHt9xOcuysxfPu4vN+0J9ST86x6eV8dS42x4mscdOOh29XZptVp99Evahz8TmHELWRimvhZh8jAqqaxJo2wnurjL1QlllR1qJc1mIV0QoFApLERarmWkSSzEsuzWLt4a8l2+rMi5pCGGkoyoR1hiDE6xULIKcXH1JVTdTUjX8Ge7cxFjH4NHFws6kKqsGyjU3FUnJup1021rDn+HW2xrC6M6UJUame58dmbDjfZs3Mj3bxF15e+SECIxAOVYOonTn8M86w2eJU1e1CW5vsjVotW6XKvGYrp8Sbw3hmCtgSvemRq3M+SjauZZ4pqJtqKwOzWaibwnhGZ+2XCYV8PZu2lRL4uZIWBNsIxIIG+UhdeWaOddPwWy15jLp/c4+phL+r/s5VZUga13mZotpYHDqKeSzqRFSOnvTK1HA5hdzTQQ6sk0YLRNxJ9qjgGsh0sDEOs+tAYI9y2ecmmmUyiHbPI1qqnngF6MXVowUgADQARpACaBGl7AH/e1On4dP+YlOXFNj/wCLMWr5nSv+aO08Bs2WxD276Z2YTbLFuUyuh6f9pqnTW50sZVcY4ePU5lumh/8AIzhqVub5i36en0F9pruEwaveVWW5aIKKCcrvsq6zoZ1Omk1HS62epsdOHxw3j6mx+E6amcbIezLqsP8AsZTsr2UvcTunGYxj3bGSdQXg7IB8KDb+tadRqlT/ACqePVnShBY3TN+3ZbBW0K5Mqc/EVHuQRXLnmTy2zTXKS6JGU7Q9isNeRmsGGjSZ+jbn11HlRC62l5iy7bGziSOY4fF3sBegrmXMM9tvgcDkw1AYTodeR1FdmnUR1MPSRztRpkuJLKOucF4vav2TeCBLWXwtJ35g8tNZ6RXIU7le65Yfyz9gXlqtyxtS9cffgx/GuK2Wa40AAqVACxoZALECFLNMTvEDatVsLpWVwh0TTfz/AMIy6ZVOu3UNLlNL5Lv9X+SOacftTdPLwofXwjWpazi5j8P9rTpfF/mREECsuTpJYQV5Jp5IyWRdlYEUDisITdEiKRXLk0/2f8et4JrwuyBdVYYAmChYwY1gz9BXO8S0ctTBKPZlmnl5css6Zh+F4zFqHCZEMFWuSpiNCtv4ufPLWWnwfb14Okr61yi44f2YVNb1xnP+RfYAz8ya31eHVR6ojO9/0k7iHY7AYlIuYdZiA6StwdIYa+xkeVbo1wisRMdkpy5ZxX7Q+xr8NcQxuWXnu7hEEEalHjTNGs8xPQgDRS1jkxKsetIri2Lyk86WSza33FYfRiOtNMIrDwSakTFUAJikxhEVEYxePnFIhIbXfedK0U9Sr+rqORWkkHSAKgAUgCoEWvZm9lxCkGJBHvEj6gVZWtzcfVNGLX8VKXo0/wATptjiLF/jBZYYZVZTbOZh3bEnxGFDhhpqdNap0tMKXGMOkuvPXC6/D0Mvj3t0+c3iUWtr+fb+5I7a4l8Vawi3EyG5iEQ3NgykRIG+kzO3nV1dFdNk7I9dpPw/U26muPmRx8fX5dzbYftFaQrZS2yoAFUkKFAEAACZ+YFcd2Jdz0Cpb5M/23TF3f8A7dGZgPAh/wAMESxuFfxNAgAyJy7amoRlmWH0LGlGGV1IPAOB8TAV8TjXQZpa0UssWXTSQCEnXrVtmxe6V1ub5ZW/anwhe7XEW13ORx565G/VfcVGibrllE7Y7o4ZnOwTG/3mDa8UH+JbBjIWBCupkiJlSAOh0Ndm66FeLX3ODqNNPUR8tPBa8T4NcslhdLKDlJAI7q73RzoGBEyOmnntWS6UsqVfRvn1jnqPRz8uPkXLlJ7fSWO3zOececi6BofAuxnqf51PW82/QPDXirOO7IKvO1ZDppp9Bc0DBNNEJMKkRNF9nfCVxPELKXATbWbjAaki3qBHQtlnympw5YRjukelGxQjefPn703NFyqy8lVibu5qmcjTGJCu8XFkBmViCYOWDE7aHes8Z+1yzRGhzWESu0HDbWPwb2jDLcWVbo34GHQg/wAxWpPJilDDakjy9i8M1m41txDIxRh0ZSVOvPUU2YsbXhgWol0H2CfrzFCY5ruSbbyJqaBPIqmAKQwNSAjXl86QpDVo61oqaKF1HavJh0AFFIAUACgQuxcyMrD8JB+RmnF4aZC2G+Dj6o7B2bx9p1ttcBa2u8aiY8BYcxG/yqmFPlaibT5lzH5Prg5eouVlFUbYvbB4l8Glxn4dSd9obM9hMRadXTD3LdwKNYgwZjfU/Kq9OrI3TU1xJNL4fT+50oWQmoyrksL99SF9nPZq+XOJxmIZpkqneORJ1JYA5Y3gQeulZpbWsYOhFTT3Nmxw3H7oLPiLS2lBKp4lYvH5ANT6DWqed2S7y044iRsdxPM0zpUtywX1xSRQ9oMT3th7M6P9DuCPeD7VQpYeSXl5yc1s8Oe2CysUuwYMxrJmfUCPrXYrjK6prseb1mohp7lFrnuDi58NjvcRcuJn8bF3eZAIgE6DwwOk+tWS0yr2r1MlesutlYtuH2yVXaG+ly6GtDTKA2kCRoI/hyj2qvVwirMI1aCN0KsWcvJUPWdGmWUO2WJoLINsN7oGlCIzlyBLoNDEpJm9+xi0xx7lRIFhwSOWZkj5wflUJy2xLqEnM6lYxt033RoCRKeK2SSCdlViwERqwG9Vz4UcdWbobm5ZWEug9ibtSkngnFFZibwgyeX/AMVzptpm2tFjwTiPgOkKWJUdF0jTz1Medaa7cNIzXVZeTgnb3L/tDE5QFHebDrAzH3Mn3rZF5WTj6lYsaKO2xPKaeCEJMck9KWCzc/QGHfWKZGL5wPXbsetIm5YGhiTzFPoRU/gPC8CJmmS3LAk3V61FhvRGdf75U0VyQ8DW1PgaCz9dKgrExZ9RQNTTyMKKABQAVJAajsfx1rJNsAGQYnY7mD6Ek/MVKdENRFQl1XKa/IxWSnp7POj7r4kv7m74Tw/vrhS4jd2Q0llyF0yDN4VkAZmyyNDEiiF6UZJSzjH069zFfolHVVzrWE8t46cY/UquEcdbCs+Edye6YojcnTdfLMBGn9DWO1xsXmR7/mel09iS8ufYWMXZe93l268KNBox01CzGaJ5TGlZOXwbFa0tqFXuK5mhJjlO9Q8sakidwvh1y6GuH4EIG4EseSzuQJPkB6CrK6NxG3UKvCOfdqlvW7z5ywLgyuUgKNgFOzCADmG/rpXSrbppwnlPj5HItStnukuTNMxI1JmqZTlLlsgksDs6DWKi+S1dBp/WokGLs/DQycH7IyD050FICfmKAO4dhLuC4bhEuKxfEX7aPcadBIzKijYBcx13JnyAJxW06On0zlz2ZYcH7Q271y4629dPGF+IdJ9f1FUVxlD2sZNt+zbtUkTMVeuOdLZUfvAj6RNSs3y6LBnrtqh1ln5EG7bugqrKPGYGvuSRygCT0rO9JKTyyx+IVxXs5CxmOTD2zcdvAqZ/MqRKiOp0EeYrO63G7Yi+FynR5suDhuPxbXXe43xOzMdJ1YkkfWurFYWDgzm5PLI9tjEDnQyMM9EOAkc6SLuYgVwCxpizhtiUMsCaRFZcsjps7Dz1oJ7cjSCWp9iCw5Bi3ptuaWR7OBDDeNudNEWuyHA4rUpxHlAzmJmfI1lyPnAgkdCPTamm+xB47hgnkQfpVisaGvmKzHmKl5vqPLC7wVJWRFkVbuQQQYI1BqcZrqmKSjJYfRm6wnGsalq2obJmW5Mf4gtjJsY8AYldtRB2mpyqU57sYb6/HHc5kb4VRkoyztfHwz2yZTHiFUFiSCSTOpJOhPsF1pSrwjVVbKct3YTh+KXF0JkdSJPt1rP5MGzd5soo0jYrDoisLztdIMosEBhOzKsAQJmSYPIzA4xg+OfT9+pLzJSXJqOyjXLxAZF7zJmD3CqHwmMxU6MrfunTcjXWCl6/YjlsyP2hWvHacMxlDbYMxJW5ZgNE7SGSY/EGPOq42OWckrI7THcjUijsPKdBpTLF0G7h8v0pEZZFWvhqI4e6MjlTKwjzoIskri3AADNA5SY9I6UFqsklhNm47OdoALapbaPzK7Fdf3MsSPPy2FLc0aKa6prlvJo+H2cTfb9lYZgdM7EC3P8AxMst/DNRjmQ7YxqXvItMdYt4ZcjOGuQBedZCKp17lJ1JbQE7xO0gU5TUeCiuErGYX7VHvB7Ydpt3La3FjQEgkEHrl0/zVVUk25dy/UycYKvsvzMXZw7uQttHYxsgLH5Cr5NRW59DJhvhFtwrsli7rAGy1pRu90NbUekiWPkAaVTVzxW8/LkkoOtbpcfM2B7I4LCWVfFZr9x/8O1mNsafjYIcwX318qzay9Qs8inmS96XaPw+L/I2aLTS1L3S4iUHGXwQRw2Gt27mU933bXe8Dx4cwZ2BWd5A02NVVK/cnuyu+cF2sp01axF+0Zu0B0it+DAh0UiQXdCgMIMrTwMbazNITimIa150g2iHt6jof1pkGuQsuw660BgIjcxuYFGRNLqEViYJ0/WjIsegJPWnkHkCuVIYATII9RtpTT5ItZXKLbi3Hmu5REZZ1nUzvm5EaDluK2X6pSa2djFp9DXTKTS6lQW8jrWWU5SbZsSSXQSx8qjyN9C+4UVFq7clc0BQDzXdwBz/AA/Wq3nJfBrDOydm+C95hsOcgzBBCuFDr4dDaKyNQRKtuDrFXcJvkrTOefaxh8t206BO6u52GXYXV7u3eUDkJRT/ABH1KccA554MCAelRIJPHQs+FcHxWI0w+Gu3dYlEZgD5sBA9zTJbmkavgX2X4u8XOKU4YKNAygu7HkomAP3jzIAB5VzntJwg58mEysNCNefrzqRFZSwICGgiosSyGnwRcGbHhPZGxiLYIxbK0Sf2alfYZw0+xp8ISTNxwTs9w3BgXAHv3BsXU6H90OFRT0Jmk5RRJVzlwSeK9uIlLYyyIhTmc9AXI8I8lGnI1TK5v3TTXpEuZMxd/irXrmUnQHYTCnmPNup/1quS4N+nUc8Gn4hwD/aOGsK7BO6czcP/AJZEMo9wvy5VR/Eqp7UnKT6RXV/v1IaqpSWW8It8JYw2CskYcJbQfHfuGBMbT+I+QE+XOpz0+cS8Rl8qo/37v68HPrslKW3TL5yZkONfaEikjDKb1z/zbgi2P+C1ufVtPKtPmWyioVpVQ9F7336L6c/EbhFSzP2pfgYfG8dxF1md7jF2OrH4vny9qjXp64LCXBdLWW7dq4+RXFyzEsxk6yZJnzq/CS4MmcvLJFu51IpLgtTHAaMjFTQmME08gHSAImgBpmc/hFMrbl6CSH3gUg9oRrpqoigORJjm30pkXjuwvD1NAvZ9QpXzoD2QiV6GkHsg06UBlehIwOEe9cW3at53cwqjUk0N4H9DqfAvsexLWC2Ku27A+IKqd84kQc0MoGw2J2qDlhOXYaln2Tf8MwNq2bNhFDCzbhX+Fy4CglFg7+MnWekyTVkbfMTbzz+JDKTwnyI7V8BTG4TJiroADk27qLJQsWSx3gMsQM6zlInXkas4zhIH6mC7GfZVLO/EXIFt8q2kM58pMsxjRDpEbg+1VuLGmdTtY63hgtq0qrbjwINFULEwB6j3Jqu2zy0X01O1jTYnvPigidYPLpPLTT3rErHJ5Z0HSorCMD9oXYLDX2OKsN3DHW6oXMrMxgMFkQSd433rTTfGd8af/ZP8Dn3Uyri5Psc04n2PxFpTcX9rbEyy/EIj4kOvPlNXaicKbVVJ8vlEKqZ2VuyPRGfC0yG0lYPHPbEDUToDyPUHlQ+QjmPKLJeP9Veegcx9aqdbfc0x1CXVEnhmGxmOOXDW8qfiYfCBzzP/AEjzpfyq37T5/fRdSE7bLF7K4/fc3HAuxmFwS97irpc9M3d2p9fif0War1F0Vwnj8Zf/AF6L/wDphSrelfL/AA+/6Fxc4z3oAtplRdEzKFQDlktD9XJ/4a5s9e9PmNKw31fWb+b6L5LobI+H7nm55+HYquMYY4zDPbzEuVBtkxoynMB+6DEQNNazU3OrUb59+pfbXmrbDg5CxYbkyN/516Xg47yu4WYjnQGZIPvOoFAt3wBnXmtMNy9AAr1IoFmIsEfnNBL6hy3JgaMDzLsxQduk0h7pLsH35/KaA3P0GQDpqdaMkEunIQXQnXSnkMcNhlB4fOlke1cBMPioE+4ca+1BLAFXb0oBR5QnKY9TQJp4BH9KBPk9C/ZJ2Ys4KyuIuoWxN5QdhNu2dQijrsT5+gqmy1QfP/XzHt3dGbrGcaVWIJGgmNZy9TpHtvS/imuceznGRRhFy2Z56mLv3m762QwkOMrCBoGEe5FKClX7L7vhkrKVOasi+nVDWL+0OxYVrdmyLZTQZ5thZAKxathmiCDELXUWmnLD5efT9WZHbPokl83/AGWSDie21/FWbly34URST3aMmcFGMK1wnN8PJdyPWoR2xsUNvX45xz3wQlXc1zYl6YXX7lpiOJWlwlm8VexEB1ykXAzEzmLyWkidROtZ9bVuzjk3+G2bElJfMjLx22VlLyv7DN7kH+QrktSi+TvRUZdCv4lxDvLNyTsbf/f/AKUaFf8A5Gpv0l+Rm8SjtoeBfZu6TaaMuXPJMjQ5R59Ko/1VtWpreXna+nzKvB0vLb75GuN9muG4lP8ADYXIg3bRCFj1aRleesE+dcfT67X0y9prHo+325Nc/DpWTcnxkyXEPs4XQ2L+XkBdgrPIF0Aj/LHpXWq8a6+ZH7foyqzwtpZrecDvDPs7tWj/AL5dzvoRat+FDP5rrxp6REGurXdLUUedpluXPXjGPh1ZzdsIT22vH4mnxuF4mqizZwq2LYgDumtnQfvA6eyCuBDWaWU9+/l9kmv8/iditaXHLz8+CLh+xOIZs1+5LHWGLM0/8R19qqfilWdlccfgTlasez0Hsfwt7KXGLTlUkCIAIBI09aphfGdqhjuG5OOUUfBMQ2ZSfxHUnaNq33qHQrx6FB9ovAe5vi6vwXpOmwcRm+cz866fh97lDZLqvyOZfBZ3IyJt/pXQM7iNmmQD/wDmgBWXUjrQSws4Cy+HbUUZI4zEBQSPMUZDashBdJmjIJcZHAh/NRkltl6jotbeVIntB3GkUC2rGBXc6jyoHgI2RQGENz44oxwRz7WB0rQTCigCVwTAi5iLNs6hriBh1BYZvpNNdSvbhHfeJ8XtgAow8K+ODoG1JE9YgHpFRp53fM5mve2a+RiMR2s8cgEiY0keGdeX61HUQcopJFnhjStcpPtj7lgnEg1u5dZhbuBO8tKdSSCSY0icqsRIiY61q0q8ySTXU6N3s+6c77Sub98pYDXHN0gkJke4zeIHuxzJnVQoJk5RuehC/wBnBjfvYOydkuBDhlm195LNeKnJb0ZLU6nOQYZp9hsOp5u1tuTLJJSawc+7YYpr+KYvBkM2w1Krt6wBqfSo8v5GiCiupr8F2awOKwyrYmy2Zf2ms5wo7zIpJbntMesUnCPccbpweUykvcLvYRcbavOHKnDhWGxBZm/TL86xVKK8QqS/5fkbNVZOzS7pd/1JvZXD58Pc00Lx6EBYPnrXN/1Nds1sGuqj/dl/gs9lfxySExYEh1IIMEef9Odcx0uazB8M9H5bksxYm9xIMIVdKdekcXlscNO08tlLxfHNmAJOiQDrqsmDrvzHtXsvAYRhRLb/AOz++EeS8fhGOoW30OnYLEhlUk6lQfmK+cquK1FnHd4+5e4tRTGcY5kZTrUL4xUsl1XTDKLtKwKrbYy1w8/yiCfrFadCm5OfoSk8LCKUYIC4vM6em/Sttk2+B1v2Wy14vwAYyw1i54W3tP0cbT5HY+RNLS6x6e1bunQotgpxzE4jisO1t2RxlZWKsDuGUwR8xXsFJSWUc1rBDy/Q/Q0yvAaof1H9KYKLBOgPTQ0B2TJIWkWBG2PlQGBu2oJYUMgscoFtSBtTGm0iUg0FJjXQM0DBFMARSAaNnxZqZHHOQyKRIIimA9g75tulwbqwb5GYoEaviV97g/ZPNpmLeGZJJkhuYg8qdacVxyYNVVGyzc+OMEEWYKqT4mMKug18zsKtVUpLkjVGuMvZRq+G9oGQ2EvOq4dSbeW3lZrjqUDPdLAwsXAQFgx4avcYKKUOvr+hocnnLNZ/4st2i11Gth2YeLKpbIAJE76xVKXqDwzGdru2V10Z0ZJDBSPFnGYSGAOgHhIk60WRcIptdehOtpvCMVguKP3OIJ1YqozkzuwAWIjbOaq3rHxLlHlv4E7s52zuYZxC6EKGb4nUZgzm2CQASJGvzpucWQUGjd8V4imKw93EW5y3GtgTqYQEa+elc7TPPi0Uu0X+Ru1XGij++472bu91ZW4xyoSRl1PeAtBaOWUc/KPTN/qGlXXNPqlw++f0NnhVe7TJRWXlvPp/36fUm8Y4YxMrqflmX+o/rXnNFq1BbZdPyZ2NPqEuvQat4BbS57pHv8IPLT8RqyzVTulsq/z/AIJz1Dm9sP8AJlu1d8NeBWY7pSJGurPy5e9e0/0/TOnSvf3bf5Hk/F3nUbe6OoYO2FCeSge0CvnM7sXyl2bf5nR2vZtYpt5iqZzdkicUksGO4wxuXswOiafzJH0H8NdnTx2U/PkaazhknhVgvcUnYESarsnjBJx2xeDdWLa5Ygf351fKMZxxI52WnlHKftW7KtP360sggC+ByKgKtwDpEA9IB5kjo+D+Ib4Kqzh9vj8Cu6HPBy8LrNegM6FRQMAWmAsCgAjQAzhRBb1oZXBcsfoLBgqyajUdKZVzHoJxN4MunXajApSTXBLTYelRLUKoGJoAI0AMd4c8cqfYhn2sDppEhVu8y/CxHoYpp46CaT6kjhy97fRbveMCSPCSXBKmCvoYPoDNTi5t4RCarhHMuEaDFYc2FZy0knIkwyoX8T5iogsFUHTbziujVXsWZnJsvjc9q93r8w8Dwf8AbXbb6/swFI1hm0B12matj7KVnqzNbdJwWO2fw5DscETFqr5tVOW8NAyZYGfoVywT0g8tRbZKMYSg1nvH9DVVbixR6J4+xS9ouDvgkNt9c1weIfCVVTl675j8j0rg4zydZXLbx64+xnQ7HYUYRHfJ9EdWs28nDMKn5v2h/wAn/uVl8Jjv8Rus9El93/g1+ISa09cX6GgwFlmtWUUKQUAOZVJXm+o1AAaR6gVzPE9VGNk7Xz1S+Z3dJCNOnSk2mknw3zn98miuopYZtRXj02k8FcXJJ4KLirC5fgvayqoAV2ZfiJllIBAPhgH10119B4TUo1OTxlvHP0NNWY15ipZ9Us/f9DIXMKGxmQHMpuqoMg+EEAwRoeev6V7RNafw+UvSLZ5nUzd+ty+uV+B1Wdo6fWvlc2pYSOwljLZF4njBbtMx/CCY69B89Ku09W9qPfIu5TcDw4cF210E9C5kt/fnXUseFhFcs7sFjhbMmFA0HtXNUZTfBpclFclhhb5U6/6/61KGolB4kUzqUuYllggrq6OAVO4OxBEEVfoMSUl8cmW9NNNHDPtB7Enh13OhLYa4fATujb92x56bHnB6a+s0esVv8uXvL8V6/qY3F8sxzXl61vIbkBby9aA3IQ2IkwooI7+cIZNxjz50yOZB94wnXagMyQYxXlRgPN+BKt3g39KZJNMTcwwPkaBOKY3kddjIoYsSQPvZHxLSwPf6ihi1owx+Yg/vK9aQ96Gs65s00YI7lnI4cQvWngN6HcIputlQTzJ2AHMseQqyuqc3iKITvhBZbNrwPgZS2zlxbTLLOfDcdRrlTmi/9R305dSqiNTSSzL8jgazWq2WI8+i7Nr83z8kPcG4acTcD923cKWFu2ogksCCY1J+p35zV18FWsSfLM91sofy173Dk129F9xm1NjiGVRpkgo0xoA0EbjValGGKeeRSmp6Tf09v++P+x/FMuGxCX1gJdMOoJAVtYzcwOfzqFaVte19S1Sco7V1jzHD6ruvr+g5x3AXLllmyo8QuWROYDN4BMgany6VjorjOTUuPy+p0v4tQ8tSa5S575ZzvHYS4gVspCOuZCY1G240kEEfyB0GGcUpNJ9DqJzaXxOrdoLOVbFoaZVYD/Mqj/trD/p+eVqLX6r8E2afEuZVx+C/saTE30tHurSgGBIHyBc7+grxkKp3t2Wvj99D0VNUppSm/wB/Ap8VjDbbNJYnRpO6+Q8twPXrXQhp42Q24x6G9VKUcY+RLWx3hFxVVmVdAT4WG6nziTpsZ1NU6fULTycJrjP2ZlcnD2W8J9cGd7NIbmMQnU5nc+sMf1Ir2Xjk1V4ZJeqS/I8np8T1efi2dPwlvQseX61880lact3odW6XZGQ7VXi9wWl2nO/tqo/za+1dHT1qMpz+iJxliKJfDkKWwPzST77H5RWS2bU2i3apcltw0b/KnQurKtQybdtCCTuNZ9OVTuqjKDbKYTafAjD4gqdOdc+m+VTyi6ytSQrj+BTF4d7V3VHEHaR0YeYMEelbpaxxlG+t8xf/AGjKq1zF9zznx7gV3C3mtXVhp8JjwsnJ1PMH6bb17TTamGorVkHwzDOtxeCrZJIAGkxNaCqS7D3d6tHIQKCeAC1B9B9aASC7jTXl9TTFgFqxoKAUUSLuFVtdj1FR3DcExlrLrs0+tSTIuMkDvnG6UxZa7A+9rzBoHuQM9s9PlQLMQwtvyoDEQZLflQGIlpwrgner3kZbQOUvBMt+VB+JvIVp0+mla/gZNVqo0x9lZl2X6nTOyfZX4X+7Du7fiNs7GBOe+2mdzuE2Ucuu2Uo1LZB9e5x7b7LMySzt979PgQ+1+K7y4uHtALmaXjbMxkL6Aax5jpXQ0tPlxdkuWY9HKHlPVSjiKy4r59f0RqMHw+1asWzbveMaBACCAJliw2POfOubqbJOeXHp0+PwwZtLGNsXOVmXJ5klxtxnnPbH2fQwGJuj/aMn84HzQLXXS/kmqEG/Cnj4v8TR8YwP3tHW3hwItwe7BGoPhcgkiZ/SuQpqueW+j7/kLSytai4RWcJ4XpnGX8+Vj6mRs8cy97ZII7okW2B/CpiSCNdPTcU3F7FPpnlnU1mnTt39U8JLsn/n8yLdV+7GZItsxbNBiWMOvRgdPQifTn3VNren7WOUdDS3pvy30XR/vqbjjJDY60o5d2vuXZj9DXI8M/k+EX2vq97/AAwdTUPdq4J9sE68mQsNzMkncg7H+XtXm6peZGL7dMHra3vSKl7OZq6Cmoo25SRY8OmzausASFVip5ZtfCOon5VllBajVVQ7uSz8jl+JWKNbfwI/2fYKb7sdAtuP8xH9DXoP9WT/APHrqX9UvwS/yeT0HvSkbS/fFoOWMAAk+gEz8q8Rpswt2ep2JLdFMymIGZ55sY+p/ma6y4Il7jSoyqPwiPbSKwamSk+C2iLxliMNfKk+fKqozcGWTgposVuZgfQ1dO1Ot4MyhtlyPYVAVIgHWlpKozre5dxXSalwSHwhiV1HTnVN+glH2ocr8SEbk3yUvHOB2cdYNm8IIk27g+K2/UdQeY5/Iizw/wASekeH0YXV5eThfGODPhbxs3BDIeWxBEhlPMEf3Ne502ohqK1ZDozDOG14I3d/WryOBJWgQkrTAICgCRFVkiFi/jSpLoVy95EuKTLBJUHlSyw2iGsKfwinuYtqE/ck6VLcR8tFrwbs6lyblyVsr8Tfm/dXz2+dbNLQ7HlnP1upjStsVmT6I6d2a4Wly33l5+6FtP8Ad7KqPApO4A/EdCTvqNa6VsvK4guH1Z5yy5WqdUrHldcLLb9F8ETOK8Q7iyWLHbVQSAza5Q3U1DR1728LjPHyMWorsuurpz7bS8zHTPxxxlLqZfsZgzevG45nWJ6u/wAR9gf+qt+uuVVTx2WTpeIJTlVooPG5rPwRsruEQ2rji8qZSQts/E0RrvMn0O3KuPQ5JxbWXJZb9PkYtVCucLFGahGDaUO7xxl+rZyjiN2Max6XV+hFdxf7Z2NNDPhyX/FnRFw17uXvowCp4WhofWJ05gzEGuFqdqltXV/Z/wCTF4OrGlOWNse+eUlz9V8H9Dmnamx3GKV4kQCR1I3+akVtpkrYL0wdLSRnOudM3ym8P58pl79xxD2l7olsObigxllc8axvHi5aa+tc3VRjVl98MNHZO7iSxiX0z8uxatdVuIgBjpeE5YBGVZOp00FYNJCMvCEpLhp5+rPRPnW/v0NJibZuoGP+INxtMgEjykEHyrxEX/DWuD91nqKpqubXYbw+CAXPdIVRy/TNG58hTt1TlLZVy/30LLL23th1/f7yN8cxwbDMERgpYIG8IEqVYiJkaeVdXwDw6z+MjbNrjP3x/k4/icXXTLc+eOPmyV9n6RZuvzZwJ/dUf1Nav9T3KWojV3Uc/d/4OXoYNQ3fEHa7EkmzYU+O64B//WhzvPqBHvXF0VDk7L5dIL8Xwv1OjvSxH1YuzhwlxDuAJ9Dy+tZatRhPJosr3LglLbzPr6n+lQpXmTHN7IE58OHBOx5f61supU1x1MsLXF/Aj2VKtB3rlWRccpmttSWUWOFuBVjnJmujopLyjHcm5Ey2x66VsbyijBGwFsMzKf79K5GiqhOcoS9DRdJxipIpe2nZO3i7cAgXV+C5G3PK3MqfpvW7T6iXh01zmD6r9Cn/AHVz1OKcT4bcw9w2rqFWHyI5FTsQev8AMV7Ci+F0FODymZpRcXghEVcRAVoEJy0CwOVWTEFASDoY2p5wLgVSyMEUAHFAE3hPDWvvlXQDVm5Bf6nYCr9PU7JY7GPW6uGlqc5fQ3XDMMMTdQZQuFw+iJ+FmAk+sbk8yfOuzY/4alte8zz6udtijLiU+fiorl/Vm1Fmz92Nxr0XT8KKRpBgBhudNST1rPGE1bjbn1bOZZdQ9G5+ZiXaMXjHPfu/i2cz7X8QLXBaXUJv5uf1gQPc12qMRjuZr8C0myp3Ncy/L/JpOB4cW7SJmVSACSWA8Z1P1/SufqNTWm9z6mCWj1ms1Mra4tYfDfGMdCTjuIWiCWYBwdY2bzB2n03rnVXxonszmHb4fA6eo8Jv1dSucNtucNdpfH5mBx3CmuXmuLctwXkasT5fCDWz/wCWpiscnc0uhshpo1S64wasOxEC3eMx8KPBgzrprXO1GvjPCjx8TJoPA/IcnY85TWOi59Sv4hwF8SIeze3mfCh2ygeLlEfKq6/EfLjtgdGnQbLJWyeW+PREjhfDbtgKqhgFI+O9ZUEA5gGg6ioX6/zouLXVfmEfDYRudyb5aeOw7ZwTLfN/9kHzs5zX7eWWEHQcoNYncv4dadZ2pJfHg6Ch/M8zuSv9o3AX/aYYFjJm8Drr5H61gu0WntalJM3fxlvHTgavcaclJu4aUMrF38Q5kZYJpUaCimTnBSyOOrms9OSPiuJ5k7truHC5y8C4dGIjTw7RXS01v8O24RfJm1M5ajG99Bzh3aHuFCJiLIUTp4mkk8/BrWPU6WvU3O6yL3MjB+XHasYA3G7JvriGxSd4AVH7O7lAMzpHmdalXp4wpdMYvDefjkHLMt2fgTP/ABNaOpxST5Wbn9axS8Jpk87WvqXR1MksZQdrtXZQE/eVP/JuT9DU6/C64Z2p/cjPUOXXA5Z7bW9hft+9q8PrJq16CPxIeYSE7SrcYRdw5InQOyn/AKhWS/wmNi5bX0La79vGCWeJuYIt+6OrCKxLwiUH7Nn4YLlfFrDRLw3aALpcS4v72XT3itMNJclzh/JlM3B8oOxx21nlbgEzvI/WuZ/BaqixzUG+vTkuzXOGMl398tumVWBPqJn2paqxSqcWmn8UUxhJSyZvtPwa3iLTLdHwyVcCXTqw6jqvMDqBUfC9bOmeIdH2LbK4zRx/inDWsXDbYqY2ZTKkdQf5bivdVT31xsw0n6nOfEnH0IRWrBAy0CJL8HvEr+zMTrMDT3NQTSJOLwEvAb2aQmUTyKwR5605TiRUGSm4Hd6L86r3L1J4Y4OAuQPEpnoHP6LQ5R9Q2seTs6237SfK236kio+ZD1JbWW2DwzWbRtqmUMZZ2ZEbpvOkCY9Tzq6rXqn3fyMep8OhqJJ2Z47Z4JNri3dBbSXbShF0y5m3mdQpk8z61K3X3XRw1wyuPhWmjd539XrnoRLvHdz3znyCH/8Aph+lQ/iL/X8S1aHSrpCP2REbiYjMBcbmdVUeewJqtzsbw2aYqKXCDfisKHGGkHTM7O4n6Cqtjbw5EsrGVEeOOxIKxZtLm+HwIAfc+1V7a8Pl8E/b9CVh8bje87o3ltsdQPD9IH9xVbdO3ek2iajPOGOWzibtxrT4tg68hIBGmoiJ3olbCMVJR4BVtvGSMeHkX+6v37sGMjZtDOwIM85FHnbq98Eg2YltkxPHezyWMlxczJMPJ18jPLpS0+qduYvh9gspUeew1xfhVlEt3bSlrZ+KWMwYj05j5U6Lpyk4S6hZXFJSXQa4rwy1bFq9bUtabRxmPPbXlzHqKlTdOTlCXD7CsrjHEl0LnD8CwrBXRSQRI8TbfOsstVdF4Zcqa2soGJ4HhUUu6kKNSczf1pR1V0nhDdNaWWU+AwNq6WvumTDpMCTLR1O5/rpWuds4JVp5kyiNcZPd0QvA4S1dY3nQJYTYa6+p50rLJwWxPMmOMIye7HArA4VcTdlba27Kb6anyJ/uKU5yphy8yYRirJcLgLFWbV+6LWHtqFB8Tifcjy/WnGU64b7H9AcYzltih3i3CcNYX8RdvhGY/wBxUKb7bH8B2VQghuxwCytsvfdg0TlBEgHYEEbmpS1M3PbWiMaYpZkFg+z4ym73jWxuNicvmRFSnqcS24ywVPGcisFbvQzLiXVEkySwH61OU4rCceWRUZPuOcPxeNuoXzB1B/8AyC2dv+IfzpzdUHh9RQU5LIi3xe4ym4cOhVTGZQ66/wALR9KbjHO3Ik3jOB7/AMRyuW6LwU7gXJB6eFgP1pV0RhPfBRyu+EEp5WHkFuzgnVgbjLmmA6tAY65lKsYO/lrtWiV1rio9skNkN27uRR2VV/8ACxNp/LMJ+RIP0pK71HtI7dkMV+Sf839Kl5sRbGWGDu426jP94hVnUmNtSRC61knOqDUcF0YzazkbbE41LIunFGCYADGdfb1+VOMqnPZtE4zUd2SXeXFBLRbFHPdIAWWJE9fmPnVfmVtvEeES2SSXPUYxljEi7bsHEMS5kwW0E7nboflRC2twc9vQJQmpKOQ8RwTvMR3bX2YKmZzrp5ak8iKS1GK96j3H5WZYbBwDg1pxce4CVU6GY5EmY8o+dGo1E47Yx6sddaeWyPg8LbFi7iGSZYrbBnTWB6/+mpTsm5xrT+ZGMIqLkzRcF4agsoTbWSJMqJ11En0isOoum7GkzRXCKisop8DiFs4hrQYNZuEgEaqG/L9Y9CK02RlZUpdJIqi1GeOzE4a13d25hLn+Hc1Q/pH97rROW6Cuj1XUIpKTg+jImEDEPhLh/aWyWtHrzgeo1Hr5VZJpNXR6PqRWeYPquhIuhr9gXVnvrBhvzEDUGOvP/NUI4rs2v3ZDeZRyuqJWMJe3axlr41+JesfEPbX2NQglGTpl0fQlJ5Smiyx/D/vdhbi6NGa2fXkfI1TVPyJ7X0JzW+PxE8Mdr9kpeUhllHBEGY0PuIM0rUqrN0Pmhwe6OGV3Bkyvcwd7YyUnmp6e2vqDV173JXQ+pCvhuuRGtOMP32ExElSCbcbtOwXoT9CDVkl5u22HXuQTUMwl0F9l7rWbrYS9ofiQ8jIkgeo19jUdXFTirY/UKJOL2MkcTwF7E38jKUw9s7ndz1EfL51CqyFMMrmT/AnOMrJY7EdsO2KuZAMmGtGBGmZl0Mfp/rUt6pjufMmLa5vC6IPjWEd7lqyB3dnMFERLQJJAGwA01qWnlFRdnWQrYttR7EnG2WYjCYVYUD9q3IA8iep3PWahW1/u2fQcumyBNbD2sDZk/wDqdv7+VVtz1E8E1triV/C8IXJxWIgc1B2VRz/p86ttmoryqyEE5PfIh4NfvmKd9ra5RHMgTH86tl/49KXdkE/MnnsTeJ3mvXBYt7D4iNtP5D9ahTFQj5kic25PahHFbJY28Ja0EZ7h/dG0+v8ASnXJYdsvoRms4giJxZ3S4MMjRbuBRBjQExv6j3mralGcfMkuUQsbi9qH0trccWV0sWNXP5mE5ifr9arcnFb370uhPCb2rohWGPfO1+6Is2/gBGkDYRz/ALFEv5cdkfeYJb3ufRCLFpLjNfuIFtKIAAiTyGm5qxylBKCeWRwpPc+gjhHCUxGd5KgGAAQY9Z1p3XyqwhQrU8snJ2cYCBfMeh/rVX8XH/1J+S/UZ4ojWcLbtD4rhEjnr4iPnAqNeJ3OXZDl7NaihHE8PmuYfCL+EAv6nf6Sf4qlVLCnaxT5cYIfw93veIqhMLaGgPUCdPcj5VDbs07fdks5tx6B8NvZ8TicTc0W1mA8okafwj/qpWxUao1R7hF5m5PsRMBiSMPiMS3xXmyJ6SZg9Nx/DVs4J2RrXYhGXsuXqT+IEWMCqAeO5AjnL6sPlpVUf5l+59ETb214GeMWlVcNhcwUCGuGYAH4if8AqNTqy5Ss+xCfGIiOJcVuYt/u+EU5NidpA0lvyr5bn6U66Y1+3Z1CVjl7MS3tdmbS2O6YksTmLjfP1UchyiqJ6qW/cTjUtuBHFuD96iS8XbcZXA0JEbjoSJqqvUbJPjhlkq9yXqO3+G23dbjr41ghhIOnWNx5GqldKKcU+GT8uLab6kzu7drNdMLoMx5mNvU60o754iDxHkZ4HhhfJulAqEnKvIzEkjblvW2Udq29zPnkvLqADyrLNYLI8lfcgHb++VUPkuSKfjfDTdyvbYLdQyp5GNcprRprtmYy6MhbDdyuqKTuX4hiJUhBaUQ0Bob2OoLA89h51vjjT1+uTLL+ZL5GvxvCrdwo7r40IKsCVII1iRynlWFWygml0ZfsUuRN9qzMvSGFIp8sCq4vc/3vCL+8T89P5Vv08f5U2ZrX7SNZbSqMEin4hwgXb4u3WlEACW40nmW68tPKpK7y4bY9WLZueWUmPvtjLvcWjFpT435GOnXyq+uKpj5kur6EZtze2PQp2xZw16/bsiS3gXXUa7+tatnmwjKXzKd2yTSNbwThnc29dXbVj/KfKufddvlhdEaYR2olGwASQBJiTzMbSaq3NrBNLnJQ9puHDIbonOGEnosQAPQwfetukt52Mouh/UWXB8Fau4UKogOPHzbNs0n2qm+co3ZfboSrw4cA4rwnOqWlOVFPiA6AaAe9Rqv2yc3yyUoZjtRDuYY3LgtAZbNqPdv51erNkd795kHHLx2Qji+Gay33ixoQPGnJlFFNisXlz+gTi4vdEnYTjFl0DZ1WeRIBHUGq5aecXjBNWRayTuIWVa5YzCYckeoRiPqB8qopk1GWPQlNcogY3wNi7q6OqJDbkeHz05D5VdX7UYxfQhLhtozPY60LuKL3PEwGcEkzmka+e9btW9lWImenmeWavtNaVcJeygCRmMaSxIkmufp23bHJotWIMpcag7rAJHhIUkciTlkn5n51qrft2Mrl0iiy4wobG4VTqBmMeY1H1A+VUUvFUmTn76RlO09wnFXZMwYHoAAK36ZJVIzXP22dA7N4VLeGtlFALKGY8yx5kmsOok3N5NFSWCXc3rHIviRXqBMVa3pAyh7UuTdsWyfATJG0mQP0JrpaKK2t9zNe+htbVsIoVRAAgAVW3nkihjEbVnmXRK29VBcVnHbpXD3GUwcu/rof1rRp0nYkyux4iwuwdoDDyBqXafONBWvWN78GelcGixG1YZF8Stc1WWjY3qQMo8cf/qOH9B+r10tP/sSMdv8AuI3ANUImVXH7pWzcIMEIaqiszRPsQ+DWFS0gUASoJ8yRqTUr25TeQrSUUUPCbStxG7IBjOR5GQJ+tbbG1plgzRX81mwcaVzUaxh6YyLxITZuA/kb9Kuq4kiE/dZC7Bse7uDln/UCa061LciijoaO+NawySL0R7goGMXBUkBguIWgt1wBADGB712q23FHPn7z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jpeg;base64,/9j/4AAQSkZJRgABAQAAAQABAAD/2wCEAAkGBxMSEhUTEhIWFhUXFxgZFxgYGBUXFRoVFxgXFxUYFRcYHSggGCAlHRgXITEhJSkrLi8uFx8zODMsNygtLisBCgoKDg0OGxAQGy0lICUtLS0tLS0tLS0tLS0tLS0tLS0tLS0tLS0tLS0tLS0tLS0tLS0tLS0tLS0tLS0tLS0tLf/AABEIAMMBAwMBEQACEQEDEQH/xAAcAAAABwEBAAAAAAAAAAAAAAAAAQIDBAUGBwj/xABGEAACAQIEAwYDBQYDBgUFAAABAhEAAwQSITEFQVEGEyJhcYEykaEHFEJSsSNigsHR8DOS4RUkcoOishZT4uPxJTRDc8L/xAAbAQACAwEBAQAAAAAAAAAAAAAAAQIDBAUGB//EADoRAAICAQMCAwYEBQQCAgMAAAABAgMRBBIhMUEFE1EiMmFxgZGhsdHwFCNCweEGM2LxJFIVkiVygv/aAAwDAQACEQMRAD8A47W4vBQAKOgBUACgAUACkAKYApACmAVIA6YAoAS9Qn0ExNoaTNRguMij0yGBOvyqiye5k4xzyxFxagngU485HEaRWuE9yEnkTbGpqMPeYkuRdw6VZY8RG+g2V8qxDxhDmHGlDJV9BxqRNka0fMe9MogB/UUIcuV2HbewrdB5QLoKqQwUwBSAFAAoAFAAoAFIAUAEaABQAKQAoAFAAoAFAAoAKgAUACgAnNRnLCExAPhqrPscEew4prMXoTdNNEZ9BFrer6upUuotDrUlJbiXcVeGlO58DaG3HkayhJcdB+0NBQWQXAcUiRGt89R71MzxFEea0skmvkHZ2rXU/ZFHoOVaMFAAoAFAAoAFAAoAFLIBUgBQADQAVAg6BlvwXs/cxGo8KkwDBYseiKPiq2NeVubwvVnP1XiEaZquKcpPsjUWez+Ds3BauunejcNnuMG6MqxbB/dJkbHWnJ7a99dbl8en19fwKYUa2+WLLFBPsuq/fzL9OzFqC37Nf+TbzR0InT51zF4xuliNSL34Jsj/ADL5ffj8yNjex9sgjJYjn8Nth/En6VZX4tTP2Zwafw5FPwnV1vdTc3/+37Zj+JdmBvYcH90urA/8FxfCfQ/Ouk6NyzD7PhmaHiFlMtmqjj4rp+/kZu5bKkqwIIMEHQg9CKzNYOtGaklKLymJoJDbb61lsb3AsZ5Ct706+SK6irSE7Gq2uSUchXFI3NJBLIEGlWriDZGKLDgvC2xOItWE0a44UHoPxMfQSfasd96orlbLolkuUcs6z9oXYCy9pr+EAS5YSWtqAFuW0G4A2cAfxR11rzHhXjc3Pyr3lN8P5voX2VPCZyTD8Jv3bVy9btXHt2oNxwpKID+Y8uvkNa9ajLPHQj95yAmjBNyxwgu9I3EUYFvfcYV4nQGpFSlgMv8Auilgbl8BVk71ppfYIjlXEg6ABQAKYApAFTAOgAVEAqACoAFIAUxGi7H8AbE3VOXMA0BfzPvB/dG5P+tWR2xi7J9Ec3XaieVp6ffl+C9Tt/CsNYw4hbil4hmOjGOSj8K+Q95rh6yzU6nE9r29sdDRoY6LSN1Ka398tZyYjHWMQuGOA+7qw743PvUzmUuXBOmjawddhEc67UNVRuVqk92MbMd8Y+xdOO1OUmtq5b+BoOG4Y3nCScqjxHnA0+ZP86hp9NHSw3P3mea1Orn4xqPKjlVR/H4v+xB45hnNu5YMFgV0OgcKQ2SeQZdJ86g6IVXR1MVx3+Hx+h0PDvEJxb0Ool7S91+q9H/YYxN61fxBdMMMPaFkWyhCDO4MhsqaeEaA7/yq1Fk1VFVScpbs5WeF/k6qdEcx1EopPs2jP9pOBI6SCDyVyPEh/CHI+JTtrtWqi+V/sXR2z7fE5LjDSvztNPfXnEkucHPcRZZGKsIYbihpp4Z167I2RUovhjJGorNb1JY5Ct7mnUJdR7C8/Wq31LICbq68/pUQkgrFstCqpZiYUAEsWJgAAbknSKtXuEF0Nx2E7HYz76T4cM+Ghm78Mo8QjIIGpKt8iOtc/UxqtrlVY0k0WwbjJSism+4txxcNimtm4t5AviTKRmzL8LgnQHMPWvPafw6hpWQzLHKysHo66vPo9pbX9/sZTDdsTgrlzDnCWlw1wlmRMxV0uCCTmnMIlcpECIjSK6lmjtuhuVsk/hwvsc22EKrHXOOMd/7jH2l8LwtqxYvYLCNbDli9xS7WiDGUEGRbMkwBA0I1gVf4fqXZBwlndHht9/iZNRX5T69TAWWzDWt7KIvKEpYA1pgoJciFvk8hRgip5GlJBMVOMtvQhzngVnOnnU/OY8vgULnWrY2pj3Bm6KHYkG5BhpqSkn0GmmHUgBQAKABSAFABUACKQhVtSSANyYHqaaWRSltTb7HcOwT4PCZLbXIuvCL4WygkkgPcAyh3ImCdsvWqPEqLrIYgvZjy+eX6vHojD4Wst6ix+1P8F2RccG4cuJN7MxUiCp9SdxWuNjppgl6f2PN1aKGu1V7k8Pc8fdlXxPAvZaG1BOjDVTH6HyrTXZCzldTn6vRX6R7Ze6/szT9lLFu1Y765s500mdwNvIE+9cnxTWRq954R6nwDSNUbu8ufp2Kntlhgt5Suocac5iCPXRgPatuhs31nL/1BRi6El1fH2G8B2eJXPdBj8o8/zMNvQVKzVJPESeh8E3Lff9v1Ki7dS33gM5RcKgAFi2sKoUAliegrleJV223V7OuPkdvwBV11XRfTe19DBdsOFLl762ZAEg66pmylWU6qyEwfKujGbtrzJYnHiS/v9SMFLS6jy/6J5cX/AGMYZOorHOWWdHl9Ak0OtSreBLK6h22OsVW+WOLfYDkzqBSBt9zV9g+F2bgu33xJt3sO1p7NtYz3HDZpBOwBUbSdfnXfa4VNot01Xm2KB0XsN21e4MWmIU3rvfQi6CEIypv0Kn3NcTUU01L245Ul175/fQ3RhOybSe3a/wADP9pJN97h0Z4n+EBIn2rR4bhUKPoev0OyNPBS4zCd8mWPGslDzPVPfl51vT2vJR4npY6mtuPvLoWHH+IXrXBrdpcRbyuy27tg63dIuKy9BIE+1VaVe3OS6Nnktc/djjlLl/2MBhhpWwyw6C22PpTJESxv7UFEOoq0ssfSglHqx0WjoegpE9o0yEQOtBBrsEtrSlkFAJtPL9anGWBSHFetUZpjTFVMYdABUgBQARoAFIRadmrRbEJpOXM3yBg/MiracbsvtyYPEpNadpdXhfdnZeJ8OewDhpt/dXvW7x1P3iUCEoBsZZFOcnQMRWXT6n+JWUm54cf+POefs+hPU20aCCc3hLou7LPsbict8qfxr9QZ/rWvWQ/lLHY8z4Ff/wCTNP8Aq5/El8Y7QYdVuW8aVTfLocxIOyqNSeh5VyPDlqZNSSym307YfRnqdSqbt9Ml0S69890Y7G/aJaFu3ZtWWITQF2VC2iicoBjY/OutPwx2W+ZOS6Pj4spjVtoVMX0xz8iVg/tGwzvbOIs3EyCFYEXFEKBOwbWOQMVCPh1uno2VPdhfLJfZGFtinNdHx8DR2uP95h7t8ODb0CR8OYGQB05A+omuRpqL1qttjzwsrHCfovoF+pjHTys24xnHq/j9WYN3JAh2UqwZXUjMrrsROnsa7l9DlJTi1lLGH0aZ5rwzxD+GUoTi3GTzldV+pHxuHt9xOcuysxfPu4vN+0J9ST86x6eV8dS42x4mscdOOh29XZptVp99Evahz8TmHELWRimvhZh8jAqqaxJo2wnurjL1QlllR1qJc1mIV0QoFApLERarmWkSSzEsuzWLt4a8l2+rMi5pCGGkoyoR1hiDE6xULIKcXH1JVTdTUjX8Ge7cxFjH4NHFws6kKqsGyjU3FUnJup1021rDn+HW2xrC6M6UJUame58dmbDjfZs3Mj3bxF15e+SECIxAOVYOonTn8M86w2eJU1e1CW5vsjVotW6XKvGYrp8Sbw3hmCtgSvemRq3M+SjauZZ4pqJtqKwOzWaibwnhGZ+2XCYV8PZu2lRL4uZIWBNsIxIIG+UhdeWaOddPwWy15jLp/c4+phL+r/s5VZUga13mZotpYHDqKeSzqRFSOnvTK1HA5hdzTQQ6sk0YLRNxJ9qjgGsh0sDEOs+tAYI9y2ecmmmUyiHbPI1qqnngF6MXVowUgADQARpACaBGl7AH/e1On4dP+YlOXFNj/wCLMWr5nSv+aO08Bs2WxD276Z2YTbLFuUyuh6f9pqnTW50sZVcY4ePU5lumh/8AIzhqVub5i36en0F9pruEwaveVWW5aIKKCcrvsq6zoZ1Omk1HS62epsdOHxw3j6mx+E6amcbIezLqsP8AsZTsr2UvcTunGYxj3bGSdQXg7IB8KDb+tadRqlT/ACqePVnShBY3TN+3ZbBW0K5Mqc/EVHuQRXLnmTy2zTXKS6JGU7Q9isNeRmsGGjSZ+jbn11HlRC62l5iy7bGziSOY4fF3sBegrmXMM9tvgcDkw1AYTodeR1FdmnUR1MPSRztRpkuJLKOucF4vav2TeCBLWXwtJ35g8tNZ6RXIU7le65Yfyz9gXlqtyxtS9cffgx/GuK2Wa40AAqVACxoZALECFLNMTvEDatVsLpWVwh0TTfz/AMIy6ZVOu3UNLlNL5Lv9X+SOacftTdPLwofXwjWpazi5j8P9rTpfF/mREECsuTpJYQV5Jp5IyWRdlYEUDisITdEiKRXLk0/2f8et4JrwuyBdVYYAmChYwY1gz9BXO8S0ctTBKPZlmnl5css6Zh+F4zFqHCZEMFWuSpiNCtv4ufPLWWnwfb14Okr61yi44f2YVNb1xnP+RfYAz8ya31eHVR6ojO9/0k7iHY7AYlIuYdZiA6StwdIYa+xkeVbo1wisRMdkpy5ZxX7Q+xr8NcQxuWXnu7hEEEalHjTNGs8xPQgDRS1jkxKsetIri2Lyk86WSza33FYfRiOtNMIrDwSakTFUAJikxhEVEYxePnFIhIbXfedK0U9Sr+rqORWkkHSAKgAUgCoEWvZm9lxCkGJBHvEj6gVZWtzcfVNGLX8VKXo0/wATptjiLF/jBZYYZVZTbOZh3bEnxGFDhhpqdNap0tMKXGMOkuvPXC6/D0Mvj3t0+c3iUWtr+fb+5I7a4l8Vawi3EyG5iEQ3NgykRIG+kzO3nV1dFdNk7I9dpPw/U26muPmRx8fX5dzbYftFaQrZS2yoAFUkKFAEAACZ+YFcd2Jdz0Cpb5M/23TF3f8A7dGZgPAh/wAMESxuFfxNAgAyJy7amoRlmWH0LGlGGV1IPAOB8TAV8TjXQZpa0UssWXTSQCEnXrVtmxe6V1ub5ZW/anwhe7XEW13ORx565G/VfcVGibrllE7Y7o4ZnOwTG/3mDa8UH+JbBjIWBCupkiJlSAOh0Ndm66FeLX3ODqNNPUR8tPBa8T4NcslhdLKDlJAI7q73RzoGBEyOmnntWS6UsqVfRvn1jnqPRz8uPkXLlJ7fSWO3zOececi6BofAuxnqf51PW82/QPDXirOO7IKvO1ZDppp9Bc0DBNNEJMKkRNF9nfCVxPELKXATbWbjAaki3qBHQtlnympw5YRjukelGxQjefPn703NFyqy8lVibu5qmcjTGJCu8XFkBmViCYOWDE7aHes8Z+1yzRGhzWESu0HDbWPwb2jDLcWVbo34GHQg/wAxWpPJilDDakjy9i8M1m41txDIxRh0ZSVOvPUU2YsbXhgWol0H2CfrzFCY5ruSbbyJqaBPIqmAKQwNSAjXl86QpDVo61oqaKF1HavJh0AFFIAUACgQuxcyMrD8JB+RmnF4aZC2G+Dj6o7B2bx9p1ttcBa2u8aiY8BYcxG/yqmFPlaibT5lzH5Prg5eouVlFUbYvbB4l8Glxn4dSd9obM9hMRadXTD3LdwKNYgwZjfU/Kq9OrI3TU1xJNL4fT+50oWQmoyrksL99SF9nPZq+XOJxmIZpkqneORJ1JYA5Y3gQeulZpbWsYOhFTT3Nmxw3H7oLPiLS2lBKp4lYvH5ANT6DWqed2S7y044iRsdxPM0zpUtywX1xSRQ9oMT3th7M6P9DuCPeD7VQpYeSXl5yc1s8Oe2CysUuwYMxrJmfUCPrXYrjK6prseb1mohp7lFrnuDi58NjvcRcuJn8bF3eZAIgE6DwwOk+tWS0yr2r1MlesutlYtuH2yVXaG+ly6GtDTKA2kCRoI/hyj2qvVwirMI1aCN0KsWcvJUPWdGmWUO2WJoLINsN7oGlCIzlyBLoNDEpJm9+xi0xx7lRIFhwSOWZkj5wflUJy2xLqEnM6lYxt033RoCRKeK2SSCdlViwERqwG9Vz4UcdWbobm5ZWEug9ibtSkngnFFZibwgyeX/AMVzptpm2tFjwTiPgOkKWJUdF0jTz1Medaa7cNIzXVZeTgnb3L/tDE5QFHebDrAzH3Mn3rZF5WTj6lYsaKO2xPKaeCEJMck9KWCzc/QGHfWKZGL5wPXbsetIm5YGhiTzFPoRU/gPC8CJmmS3LAk3V61FhvRGdf75U0VyQ8DW1PgaCz9dKgrExZ9RQNTTyMKKABQAVJAajsfx1rJNsAGQYnY7mD6Ek/MVKdENRFQl1XKa/IxWSnp7POj7r4kv7m74Tw/vrhS4jd2Q0llyF0yDN4VkAZmyyNDEiiF6UZJSzjH069zFfolHVVzrWE8t46cY/UquEcdbCs+Edye6YojcnTdfLMBGn9DWO1xsXmR7/mel09iS8ufYWMXZe93l268KNBox01CzGaJ5TGlZOXwbFa0tqFXuK5mhJjlO9Q8sakidwvh1y6GuH4EIG4EseSzuQJPkB6CrK6NxG3UKvCOfdqlvW7z5ywLgyuUgKNgFOzCADmG/rpXSrbppwnlPj5HItStnukuTNMxI1JmqZTlLlsgksDs6DWKi+S1dBp/WokGLs/DQycH7IyD050FICfmKAO4dhLuC4bhEuKxfEX7aPcadBIzKijYBcx13JnyAJxW06On0zlz2ZYcH7Q271y4629dPGF+IdJ9f1FUVxlD2sZNt+zbtUkTMVeuOdLZUfvAj6RNSs3y6LBnrtqh1ln5EG7bugqrKPGYGvuSRygCT0rO9JKTyyx+IVxXs5CxmOTD2zcdvAqZ/MqRKiOp0EeYrO63G7Yi+FynR5suDhuPxbXXe43xOzMdJ1YkkfWurFYWDgzm5PLI9tjEDnQyMM9EOAkc6SLuYgVwCxpizhtiUMsCaRFZcsjps7Dz1oJ7cjSCWp9iCw5Bi3ptuaWR7OBDDeNudNEWuyHA4rUpxHlAzmJmfI1lyPnAgkdCPTamm+xB47hgnkQfpVisaGvmKzHmKl5vqPLC7wVJWRFkVbuQQQYI1BqcZrqmKSjJYfRm6wnGsalq2obJmW5Mf4gtjJsY8AYldtRB2mpyqU57sYb6/HHc5kb4VRkoyztfHwz2yZTHiFUFiSCSTOpJOhPsF1pSrwjVVbKct3YTh+KXF0JkdSJPt1rP5MGzd5soo0jYrDoisLztdIMosEBhOzKsAQJmSYPIzA4xg+OfT9+pLzJSXJqOyjXLxAZF7zJmD3CqHwmMxU6MrfunTcjXWCl6/YjlsyP2hWvHacMxlDbYMxJW5ZgNE7SGSY/EGPOq42OWckrI7THcjUijsPKdBpTLF0G7h8v0pEZZFWvhqI4e6MjlTKwjzoIskri3AADNA5SY9I6UFqsklhNm47OdoALapbaPzK7Fdf3MsSPPy2FLc0aKa6prlvJo+H2cTfb9lYZgdM7EC3P8AxMst/DNRjmQ7YxqXvItMdYt4ZcjOGuQBedZCKp17lJ1JbQE7xO0gU5TUeCiuErGYX7VHvB7Ydpt3La3FjQEgkEHrl0/zVVUk25dy/UycYKvsvzMXZw7uQttHYxsgLH5Cr5NRW59DJhvhFtwrsli7rAGy1pRu90NbUekiWPkAaVTVzxW8/LkkoOtbpcfM2B7I4LCWVfFZr9x/8O1mNsafjYIcwX318qzay9Qs8inmS96XaPw+L/I2aLTS1L3S4iUHGXwQRw2Gt27mU933bXe8Dx4cwZ2BWd5A02NVVK/cnuyu+cF2sp01axF+0Zu0B0it+DAh0UiQXdCgMIMrTwMbazNITimIa150g2iHt6jof1pkGuQsuw660BgIjcxuYFGRNLqEViYJ0/WjIsegJPWnkHkCuVIYATII9RtpTT5ItZXKLbi3Hmu5REZZ1nUzvm5EaDluK2X6pSa2djFp9DXTKTS6lQW8jrWWU5SbZsSSXQSx8qjyN9C+4UVFq7clc0BQDzXdwBz/AA/Wq3nJfBrDOydm+C95hsOcgzBBCuFDr4dDaKyNQRKtuDrFXcJvkrTOefaxh8t206BO6u52GXYXV7u3eUDkJRT/ABH1KccA554MCAelRIJPHQs+FcHxWI0w+Gu3dYlEZgD5sBA9zTJbmkavgX2X4u8XOKU4YKNAygu7HkomAP3jzIAB5VzntJwg58mEysNCNefrzqRFZSwICGgiosSyGnwRcGbHhPZGxiLYIxbK0Sf2alfYZw0+xp8ISTNxwTs9w3BgXAHv3BsXU6H90OFRT0Jmk5RRJVzlwSeK9uIlLYyyIhTmc9AXI8I8lGnI1TK5v3TTXpEuZMxd/irXrmUnQHYTCnmPNup/1quS4N+nUc8Gn4hwD/aOGsK7BO6czcP/AJZEMo9wvy5VR/Eqp7UnKT6RXV/v1IaqpSWW8It8JYw2CskYcJbQfHfuGBMbT+I+QE+XOpz0+cS8Rl8qo/37v68HPrslKW3TL5yZkONfaEikjDKb1z/zbgi2P+C1ufVtPKtPmWyioVpVQ9F7336L6c/EbhFSzP2pfgYfG8dxF1md7jF2OrH4vny9qjXp64LCXBdLWW7dq4+RXFyzEsxk6yZJnzq/CS4MmcvLJFu51IpLgtTHAaMjFTQmME08gHSAImgBpmc/hFMrbl6CSH3gUg9oRrpqoigORJjm30pkXjuwvD1NAvZ9QpXzoD2QiV6GkHsg06UBlehIwOEe9cW3at53cwqjUk0N4H9DqfAvsexLWC2Ku27A+IKqd84kQc0MoGw2J2qDlhOXYaln2Tf8MwNq2bNhFDCzbhX+Fy4CglFg7+MnWekyTVkbfMTbzz+JDKTwnyI7V8BTG4TJiroADk27qLJQsWSx3gMsQM6zlInXkas4zhIH6mC7GfZVLO/EXIFt8q2kM58pMsxjRDpEbg+1VuLGmdTtY63hgtq0qrbjwINFULEwB6j3Jqu2zy0X01O1jTYnvPigidYPLpPLTT3rErHJ5Z0HSorCMD9oXYLDX2OKsN3DHW6oXMrMxgMFkQSd433rTTfGd8af/ZP8Dn3Uyri5Psc04n2PxFpTcX9rbEyy/EIj4kOvPlNXaicKbVVJ8vlEKqZ2VuyPRGfC0yG0lYPHPbEDUToDyPUHlQ+QjmPKLJeP9Veegcx9aqdbfc0x1CXVEnhmGxmOOXDW8qfiYfCBzzP/AEjzpfyq37T5/fRdSE7bLF7K4/fc3HAuxmFwS97irpc9M3d2p9fif0War1F0Vwnj8Zf/AF6L/wDphSrelfL/AA+/6Fxc4z3oAtplRdEzKFQDlktD9XJ/4a5s9e9PmNKw31fWb+b6L5LobI+H7nm55+HYquMYY4zDPbzEuVBtkxoynMB+6DEQNNazU3OrUb59+pfbXmrbDg5CxYbkyN/516Xg47yu4WYjnQGZIPvOoFAt3wBnXmtMNy9AAr1IoFmIsEfnNBL6hy3JgaMDzLsxQduk0h7pLsH35/KaA3P0GQDpqdaMkEunIQXQnXSnkMcNhlB4fOlke1cBMPioE+4ca+1BLAFXb0oBR5QnKY9TQJp4BH9KBPk9C/ZJ2Ys4KyuIuoWxN5QdhNu2dQijrsT5+gqmy1QfP/XzHt3dGbrGcaVWIJGgmNZy9TpHtvS/imuceznGRRhFy2Z56mLv3m762QwkOMrCBoGEe5FKClX7L7vhkrKVOasi+nVDWL+0OxYVrdmyLZTQZ5thZAKxathmiCDELXUWmnLD5efT9WZHbPokl83/AGWSDie21/FWbly34URST3aMmcFGMK1wnN8PJdyPWoR2xsUNvX45xz3wQlXc1zYl6YXX7lpiOJWlwlm8VexEB1ykXAzEzmLyWkidROtZ9bVuzjk3+G2bElJfMjLx22VlLyv7DN7kH+QrktSi+TvRUZdCv4lxDvLNyTsbf/f/AKUaFf8A5Gpv0l+Rm8SjtoeBfZu6TaaMuXPJMjQ5R59Ko/1VtWpreXna+nzKvB0vLb75GuN9muG4lP8ADYXIg3bRCFj1aRleesE+dcfT67X0y9prHo+325Nc/DpWTcnxkyXEPs4XQ2L+XkBdgrPIF0Aj/LHpXWq8a6+ZH7foyqzwtpZrecDvDPs7tWj/AL5dzvoRat+FDP5rrxp6REGurXdLUUedpluXPXjGPh1ZzdsIT22vH4mnxuF4mqizZwq2LYgDumtnQfvA6eyCuBDWaWU9+/l9kmv8/iditaXHLz8+CLh+xOIZs1+5LHWGLM0/8R19qqfilWdlccfgTlasez0Hsfwt7KXGLTlUkCIAIBI09aphfGdqhjuG5OOUUfBMQ2ZSfxHUnaNq33qHQrx6FB9ovAe5vi6vwXpOmwcRm+cz866fh97lDZLqvyOZfBZ3IyJt/pXQM7iNmmQD/wDmgBWXUjrQSws4Cy+HbUUZI4zEBQSPMUZDashBdJmjIJcZHAh/NRkltl6jotbeVIntB3GkUC2rGBXc6jyoHgI2RQGENz44oxwRz7WB0rQTCigCVwTAi5iLNs6hriBh1BYZvpNNdSvbhHfeJ8XtgAow8K+ODoG1JE9YgHpFRp53fM5mve2a+RiMR2s8cgEiY0keGdeX61HUQcopJFnhjStcpPtj7lgnEg1u5dZhbuBO8tKdSSCSY0icqsRIiY61q0q8ySTXU6N3s+6c77Sub98pYDXHN0gkJke4zeIHuxzJnVQoJk5RuehC/wBnBjfvYOydkuBDhlm195LNeKnJb0ZLU6nOQYZp9hsOp5u1tuTLJJSawc+7YYpr+KYvBkM2w1Krt6wBqfSo8v5GiCiupr8F2awOKwyrYmy2Zf2ms5wo7zIpJbntMesUnCPccbpweUykvcLvYRcbavOHKnDhWGxBZm/TL86xVKK8QqS/5fkbNVZOzS7pd/1JvZXD58Pc00Lx6EBYPnrXN/1Nds1sGuqj/dl/gs9lfxySExYEh1IIMEef9Odcx0uazB8M9H5bksxYm9xIMIVdKdekcXlscNO08tlLxfHNmAJOiQDrqsmDrvzHtXsvAYRhRLb/AOz++EeS8fhGOoW30OnYLEhlUk6lQfmK+cquK1FnHd4+5e4tRTGcY5kZTrUL4xUsl1XTDKLtKwKrbYy1w8/yiCfrFadCm5OfoSk8LCKUYIC4vM6em/Sttk2+B1v2Wy14vwAYyw1i54W3tP0cbT5HY+RNLS6x6e1bunQotgpxzE4jisO1t2RxlZWKsDuGUwR8xXsFJSWUc1rBDy/Q/Q0yvAaof1H9KYKLBOgPTQ0B2TJIWkWBG2PlQGBu2oJYUMgscoFtSBtTGm0iUg0FJjXQM0DBFMARSAaNnxZqZHHOQyKRIIimA9g75tulwbqwb5GYoEaviV97g/ZPNpmLeGZJJkhuYg8qdacVxyYNVVGyzc+OMEEWYKqT4mMKug18zsKtVUpLkjVGuMvZRq+G9oGQ2EvOq4dSbeW3lZrjqUDPdLAwsXAQFgx4avcYKKUOvr+hocnnLNZ/4st2i11Gth2YeLKpbIAJE76xVKXqDwzGdru2V10Z0ZJDBSPFnGYSGAOgHhIk60WRcIptdehOtpvCMVguKP3OIJ1YqozkzuwAWIjbOaq3rHxLlHlv4E7s52zuYZxC6EKGb4nUZgzm2CQASJGvzpucWQUGjd8V4imKw93EW5y3GtgTqYQEa+elc7TPPi0Uu0X+Ru1XGij++472bu91ZW4xyoSRl1PeAtBaOWUc/KPTN/qGlXXNPqlw++f0NnhVe7TJRWXlvPp/36fUm8Y4YxMrqflmX+o/rXnNFq1BbZdPyZ2NPqEuvQat4BbS57pHv8IPLT8RqyzVTulsq/z/AIJz1Dm9sP8AJlu1d8NeBWY7pSJGurPy5e9e0/0/TOnSvf3bf5Hk/F3nUbe6OoYO2FCeSge0CvnM7sXyl2bf5nR2vZtYpt5iqZzdkicUksGO4wxuXswOiafzJH0H8NdnTx2U/PkaazhknhVgvcUnYESarsnjBJx2xeDdWLa5Ygf351fKMZxxI52WnlHKftW7KtP360sggC+ByKgKtwDpEA9IB5kjo+D+Ib4Kqzh9vj8Cu6HPBy8LrNegM6FRQMAWmAsCgAjQAzhRBb1oZXBcsfoLBgqyajUdKZVzHoJxN4MunXajApSTXBLTYelRLUKoGJoAI0AMd4c8cqfYhn2sDppEhVu8y/CxHoYpp46CaT6kjhy97fRbveMCSPCSXBKmCvoYPoDNTi5t4RCarhHMuEaDFYc2FZy0knIkwyoX8T5iogsFUHTbziujVXsWZnJsvjc9q93r8w8Dwf8AbXbb6/swFI1hm0B12matj7KVnqzNbdJwWO2fw5DscETFqr5tVOW8NAyZYGfoVywT0g8tRbZKMYSg1nvH9DVVbixR6J4+xS9ouDvgkNt9c1weIfCVVTl675j8j0rg4zydZXLbx64+xnQ7HYUYRHfJ9EdWs28nDMKn5v2h/wAn/uVl8Jjv8Rus9El93/g1+ISa09cX6GgwFlmtWUUKQUAOZVJXm+o1AAaR6gVzPE9VGNk7Xz1S+Z3dJCNOnSk2mknw3zn98miuopYZtRXj02k8FcXJJ4KLirC5fgvayqoAV2ZfiJllIBAPhgH10119B4TUo1OTxlvHP0NNWY15ipZ9Us/f9DIXMKGxmQHMpuqoMg+EEAwRoeev6V7RNafw+UvSLZ5nUzd+ty+uV+B1Wdo6fWvlc2pYSOwljLZF4njBbtMx/CCY69B89Ku09W9qPfIu5TcDw4cF210E9C5kt/fnXUseFhFcs7sFjhbMmFA0HtXNUZTfBpclFclhhb5U6/6/61KGolB4kUzqUuYllggrq6OAVO4OxBEEVfoMSUl8cmW9NNNHDPtB7Enh13OhLYa4fATujb92x56bHnB6a+s0esVv8uXvL8V6/qY3F8sxzXl61vIbkBby9aA3IQ2IkwooI7+cIZNxjz50yOZB94wnXagMyQYxXlRgPN+BKt3g39KZJNMTcwwPkaBOKY3kddjIoYsSQPvZHxLSwPf6ihi1owx+Yg/vK9aQ96Gs65s00YI7lnI4cQvWngN6HcIputlQTzJ2AHMseQqyuqc3iKITvhBZbNrwPgZS2zlxbTLLOfDcdRrlTmi/9R305dSqiNTSSzL8jgazWq2WI8+i7Nr83z8kPcG4acTcD923cKWFu2ogksCCY1J+p35zV18FWsSfLM91sofy173Dk129F9xm1NjiGVRpkgo0xoA0EbjValGGKeeRSmp6Tf09v++P+x/FMuGxCX1gJdMOoJAVtYzcwOfzqFaVte19S1Sco7V1jzHD6ruvr+g5x3AXLllmyo8QuWROYDN4BMgany6VjorjOTUuPy+p0v4tQ8tSa5S575ZzvHYS4gVspCOuZCY1G240kEEfyB0GGcUpNJ9DqJzaXxOrdoLOVbFoaZVYD/Mqj/trD/p+eVqLX6r8E2afEuZVx+C/saTE30tHurSgGBIHyBc7+grxkKp3t2Wvj99D0VNUppSm/wB/Ap8VjDbbNJYnRpO6+Q8twPXrXQhp42Q24x6G9VKUcY+RLWx3hFxVVmVdAT4WG6nziTpsZ1NU6fULTycJrjP2ZlcnD2W8J9cGd7NIbmMQnU5nc+sMf1Ir2Xjk1V4ZJeqS/I8np8T1efi2dPwlvQseX61880lact3odW6XZGQ7VXi9wWl2nO/tqo/za+1dHT1qMpz+iJxliKJfDkKWwPzST77H5RWS2bU2i3apcltw0b/KnQurKtQybdtCCTuNZ9OVTuqjKDbKYTafAjD4gqdOdc+m+VTyi6ytSQrj+BTF4d7V3VHEHaR0YeYMEelbpaxxlG+t8xf/AGjKq1zF9zznx7gV3C3mtXVhp8JjwsnJ1PMH6bb17TTamGorVkHwzDOtxeCrZJIAGkxNaCqS7D3d6tHIQKCeAC1B9B9aASC7jTXl9TTFgFqxoKAUUSLuFVtdj1FR3DcExlrLrs0+tSTIuMkDvnG6UxZa7A+9rzBoHuQM9s9PlQLMQwtvyoDEQZLflQGIlpwrgner3kZbQOUvBMt+VB+JvIVp0+mla/gZNVqo0x9lZl2X6nTOyfZX4X+7Du7fiNs7GBOe+2mdzuE2Ucuu2Uo1LZB9e5x7b7LMySzt979PgQ+1+K7y4uHtALmaXjbMxkL6Aax5jpXQ0tPlxdkuWY9HKHlPVSjiKy4r59f0RqMHw+1asWzbveMaBACCAJliw2POfOubqbJOeXHp0+PwwZtLGNsXOVmXJ5klxtxnnPbH2fQwGJuj/aMn84HzQLXXS/kmqEG/Cnj4v8TR8YwP3tHW3hwItwe7BGoPhcgkiZ/SuQpqueW+j7/kLSytai4RWcJ4XpnGX8+Vj6mRs8cy97ZII7okW2B/CpiSCNdPTcU3F7FPpnlnU1mnTt39U8JLsn/n8yLdV+7GZItsxbNBiWMOvRgdPQifTn3VNren7WOUdDS3pvy30XR/vqbjjJDY60o5d2vuXZj9DXI8M/k+EX2vq97/AAwdTUPdq4J9sE68mQsNzMkncg7H+XtXm6peZGL7dMHra3vSKl7OZq6Cmoo25SRY8OmzausASFVip5ZtfCOon5VllBajVVQ7uSz8jl+JWKNbfwI/2fYKb7sdAtuP8xH9DXoP9WT/APHrqX9UvwS/yeT0HvSkbS/fFoOWMAAk+gEz8q8Rpswt2ep2JLdFMymIGZ55sY+p/ma6y4Il7jSoyqPwiPbSKwamSk+C2iLxliMNfKk+fKqozcGWTgposVuZgfQ1dO1Ot4MyhtlyPYVAVIgHWlpKozre5dxXSalwSHwhiV1HTnVN+glH2ocr8SEbk3yUvHOB2cdYNm8IIk27g+K2/UdQeY5/Iizw/wASekeH0YXV5eThfGODPhbxs3BDIeWxBEhlPMEf3Ne502ohqK1ZDozDOG14I3d/WryOBJWgQkrTAICgCRFVkiFi/jSpLoVy95EuKTLBJUHlSyw2iGsKfwinuYtqE/ck6VLcR8tFrwbs6lyblyVsr8Tfm/dXz2+dbNLQ7HlnP1upjStsVmT6I6d2a4Wly33l5+6FtP8Ad7KqPApO4A/EdCTvqNa6VsvK4guH1Z5yy5WqdUrHldcLLb9F8ETOK8Q7iyWLHbVQSAza5Q3U1DR1728LjPHyMWorsuurpz7bS8zHTPxxxlLqZfsZgzevG45nWJ6u/wAR9gf+qt+uuVVTx2WTpeIJTlVooPG5rPwRsruEQ2rji8qZSQts/E0RrvMn0O3KuPQ5JxbWXJZb9PkYtVCucLFGahGDaUO7xxl+rZyjiN2Max6XV+hFdxf7Z2NNDPhyX/FnRFw17uXvowCp4WhofWJ05gzEGuFqdqltXV/Z/wCTF4OrGlOWNse+eUlz9V8H9Dmnamx3GKV4kQCR1I3+akVtpkrYL0wdLSRnOudM3ym8P58pl79xxD2l7olsObigxllc8axvHi5aa+tc3VRjVl98MNHZO7iSxiX0z8uxatdVuIgBjpeE5YBGVZOp00FYNJCMvCEpLhp5+rPRPnW/v0NJibZuoGP+INxtMgEjykEHyrxEX/DWuD91nqKpqubXYbw+CAXPdIVRy/TNG58hTt1TlLZVy/30LLL23th1/f7yN8cxwbDMERgpYIG8IEqVYiJkaeVdXwDw6z+MjbNrjP3x/k4/icXXTLc+eOPmyV9n6RZuvzZwJ/dUf1Nav9T3KWojV3Uc/d/4OXoYNQ3fEHa7EkmzYU+O64B//WhzvPqBHvXF0VDk7L5dIL8Xwv1OjvSxH1YuzhwlxDuAJ9Dy+tZatRhPJosr3LglLbzPr6n+lQpXmTHN7IE58OHBOx5f61supU1x1MsLXF/Aj2VKtB3rlWRccpmttSWUWOFuBVjnJmujopLyjHcm5Ey2x66VsbyijBGwFsMzKf79K5GiqhOcoS9DRdJxipIpe2nZO3i7cAgXV+C5G3PK3MqfpvW7T6iXh01zmD6r9Cn/AHVz1OKcT4bcw9w2rqFWHyI5FTsQev8AMV7Ci+F0FODymZpRcXghEVcRAVoEJy0CwOVWTEFASDoY2p5wLgVSyMEUAHFAE3hPDWvvlXQDVm5Bf6nYCr9PU7JY7GPW6uGlqc5fQ3XDMMMTdQZQuFw+iJ+FmAk+sbk8yfOuzY/4alte8zz6udtijLiU+fiorl/Vm1Fmz92Nxr0XT8KKRpBgBhudNST1rPGE1bjbn1bOZZdQ9G5+ZiXaMXjHPfu/i2cz7X8QLXBaXUJv5uf1gQPc12qMRjuZr8C0myp3Ncy/L/JpOB4cW7SJmVSACSWA8Z1P1/SufqNTWm9z6mCWj1ms1Mra4tYfDfGMdCTjuIWiCWYBwdY2bzB2n03rnVXxonszmHb4fA6eo8Jv1dSucNtucNdpfH5mBx3CmuXmuLctwXkasT5fCDWz/wCWpiscnc0uhshpo1S64wasOxEC3eMx8KPBgzrprXO1GvjPCjx8TJoPA/IcnY85TWOi59Sv4hwF8SIeze3mfCh2ygeLlEfKq6/EfLjtgdGnQbLJWyeW+PREjhfDbtgKqhgFI+O9ZUEA5gGg6ioX6/zouLXVfmEfDYRudyb5aeOw7ZwTLfN/9kHzs5zX7eWWEHQcoNYncv4dadZ2pJfHg6Ch/M8zuSv9o3AX/aYYFjJm8Drr5H61gu0WntalJM3fxlvHTgavcaclJu4aUMrF38Q5kZYJpUaCimTnBSyOOrms9OSPiuJ5k7truHC5y8C4dGIjTw7RXS01v8O24RfJm1M5ajG99Bzh3aHuFCJiLIUTp4mkk8/BrWPU6WvU3O6yL3MjB+XHasYA3G7JvriGxSd4AVH7O7lAMzpHmdalXp4wpdMYvDefjkHLMt2fgTP/ABNaOpxST5Wbn9axS8Jpk87WvqXR1MksZQdrtXZQE/eVP/JuT9DU6/C64Z2p/cjPUOXXA5Z7bW9hft+9q8PrJq16CPxIeYSE7SrcYRdw5InQOyn/AKhWS/wmNi5bX0La79vGCWeJuYIt+6OrCKxLwiUH7Nn4YLlfFrDRLw3aALpcS4v72XT3itMNJclzh/JlM3B8oOxx21nlbgEzvI/WuZ/BaqixzUG+vTkuzXOGMl398tumVWBPqJn2paqxSqcWmn8UUxhJSyZvtPwa3iLTLdHwyVcCXTqw6jqvMDqBUfC9bOmeIdH2LbK4zRx/inDWsXDbYqY2ZTKkdQf5bivdVT31xsw0n6nOfEnH0IRWrBAy0CJL8HvEr+zMTrMDT3NQTSJOLwEvAb2aQmUTyKwR5605TiRUGSm4Hd6L86r3L1J4Y4OAuQPEpnoHP6LQ5R9Q2seTs6237SfK236kio+ZD1JbWW2DwzWbRtqmUMZZ2ZEbpvOkCY9Tzq6rXqn3fyMep8OhqJJ2Z47Z4JNri3dBbSXbShF0y5m3mdQpk8z61K3X3XRw1wyuPhWmjd539XrnoRLvHdz3znyCH/8Aph+lQ/iL/X8S1aHSrpCP2REbiYjMBcbmdVUeewJqtzsbw2aYqKXCDfisKHGGkHTM7O4n6Cqtjbw5EsrGVEeOOxIKxZtLm+HwIAfc+1V7a8Pl8E/b9CVh8bje87o3ltsdQPD9IH9xVbdO3ek2iajPOGOWzibtxrT4tg68hIBGmoiJ3olbCMVJR4BVtvGSMeHkX+6v37sGMjZtDOwIM85FHnbq98Eg2YltkxPHezyWMlxczJMPJ18jPLpS0+qduYvh9gspUeew1xfhVlEt3bSlrZ+KWMwYj05j5U6Lpyk4S6hZXFJSXQa4rwy1bFq9bUtabRxmPPbXlzHqKlTdOTlCXD7CsrjHEl0LnD8CwrBXRSQRI8TbfOsstVdF4Zcqa2soGJ4HhUUu6kKNSczf1pR1V0nhDdNaWWU+AwNq6WvumTDpMCTLR1O5/rpWuds4JVp5kyiNcZPd0QvA4S1dY3nQJYTYa6+p50rLJwWxPMmOMIye7HArA4VcTdlba27Kb6anyJ/uKU5yphy8yYRirJcLgLFWbV+6LWHtqFB8Tifcjy/WnGU64b7H9AcYzltih3i3CcNYX8RdvhGY/wBxUKb7bH8B2VQghuxwCytsvfdg0TlBEgHYEEbmpS1M3PbWiMaYpZkFg+z4ym73jWxuNicvmRFSnqcS24ywVPGcisFbvQzLiXVEkySwH61OU4rCceWRUZPuOcPxeNuoXzB1B/8AyC2dv+IfzpzdUHh9RQU5LIi3xe4ym4cOhVTGZQ66/wALR9KbjHO3Ik3jOB7/AMRyuW6LwU7gXJB6eFgP1pV0RhPfBRyu+EEp5WHkFuzgnVgbjLmmA6tAY65lKsYO/lrtWiV1rio9skNkN27uRR2VV/8ACxNp/LMJ+RIP0pK71HtI7dkMV+Sf839Kl5sRbGWGDu426jP94hVnUmNtSRC61knOqDUcF0YzazkbbE41LIunFGCYADGdfb1+VOMqnPZtE4zUd2SXeXFBLRbFHPdIAWWJE9fmPnVfmVtvEeES2SSXPUYxljEi7bsHEMS5kwW0E7nboflRC2twc9vQJQmpKOQ8RwTvMR3bX2YKmZzrp5ak8iKS1GK96j3H5WZYbBwDg1pxce4CVU6GY5EmY8o+dGo1E47Yx6sddaeWyPg8LbFi7iGSZYrbBnTWB6/+mpTsm5xrT+ZGMIqLkzRcF4agsoTbWSJMqJ11En0isOoum7GkzRXCKisop8DiFs4hrQYNZuEgEaqG/L9Y9CK02RlZUpdJIqi1GeOzE4a13d25hLn+Hc1Q/pH97rROW6Cuj1XUIpKTg+jImEDEPhLh/aWyWtHrzgeo1Hr5VZJpNXR6PqRWeYPquhIuhr9gXVnvrBhvzEDUGOvP/NUI4rs2v3ZDeZRyuqJWMJe3axlr41+JesfEPbX2NQglGTpl0fQlJ5Smiyx/D/vdhbi6NGa2fXkfI1TVPyJ7X0JzW+PxE8Mdr9kpeUhllHBEGY0PuIM0rUqrN0Pmhwe6OGV3Bkyvcwd7YyUnmp6e2vqDV173JXQ+pCvhuuRGtOMP32ExElSCbcbtOwXoT9CDVkl5u22HXuQTUMwl0F9l7rWbrYS9ofiQ8jIkgeo19jUdXFTirY/UKJOL2MkcTwF7E38jKUw9s7ndz1EfL51CqyFMMrmT/AnOMrJY7EdsO2KuZAMmGtGBGmZl0Mfp/rUt6pjufMmLa5vC6IPjWEd7lqyB3dnMFERLQJJAGwA01qWnlFRdnWQrYttR7EnG2WYjCYVYUD9q3IA8iep3PWahW1/u2fQcumyBNbD2sDZk/wDqdv7+VVtz1E8E1triV/C8IXJxWIgc1B2VRz/p86ttmoryqyEE5PfIh4NfvmKd9ra5RHMgTH86tl/49KXdkE/MnnsTeJ3mvXBYt7D4iNtP5D9ahTFQj5kic25PahHFbJY28Ja0EZ7h/dG0+v8ASnXJYdsvoRms4giJxZ3S4MMjRbuBRBjQExv6j3mralGcfMkuUQsbi9qH0trccWV0sWNXP5mE5ifr9arcnFb370uhPCb2rohWGPfO1+6Is2/gBGkDYRz/ALFEv5cdkfeYJb3ufRCLFpLjNfuIFtKIAAiTyGm5qxylBKCeWRwpPc+gjhHCUxGd5KgGAAQY9Z1p3XyqwhQrU8snJ2cYCBfMeh/rVX8XH/1J+S/UZ4ojWcLbtD4rhEjnr4iPnAqNeJ3OXZDl7NaihHE8PmuYfCL+EAv6nf6Sf4qlVLCnaxT5cYIfw93veIqhMLaGgPUCdPcj5VDbs07fdks5tx6B8NvZ8TicTc0W1mA8okafwj/qpWxUao1R7hF5m5PsRMBiSMPiMS3xXmyJ6SZg9Nx/DVs4J2RrXYhGXsuXqT+IEWMCqAeO5AjnL6sPlpVUf5l+59ETb214GeMWlVcNhcwUCGuGYAH4if8AqNTqy5Ss+xCfGIiOJcVuYt/u+EU5NidpA0lvyr5bn6U66Y1+3Z1CVjl7MS3tdmbS2O6YksTmLjfP1UchyiqJ6qW/cTjUtuBHFuD96iS8XbcZXA0JEbjoSJqqvUbJPjhlkq9yXqO3+G23dbjr41ghhIOnWNx5GqldKKcU+GT8uLab6kzu7drNdMLoMx5mNvU60o754iDxHkZ4HhhfJulAqEnKvIzEkjblvW2Udq29zPnkvLqADyrLNYLI8lfcgHb++VUPkuSKfjfDTdyvbYLdQyp5GNcprRprtmYy6MhbDdyuqKTuX4hiJUhBaUQ0Bob2OoLA89h51vjjT1+uTLL+ZL5GvxvCrdwo7r40IKsCVII1iRynlWFWygml0ZfsUuRN9qzMvSGFIp8sCq4vc/3vCL+8T89P5Vv08f5U2ZrX7SNZbSqMEin4hwgXb4u3WlEACW40nmW68tPKpK7y4bY9WLZueWUmPvtjLvcWjFpT435GOnXyq+uKpj5kur6EZtze2PQp2xZw16/bsiS3gXXUa7+tatnmwjKXzKd2yTSNbwThnc29dXbVj/KfKufddvlhdEaYR2olGwASQBJiTzMbSaq3NrBNLnJQ9puHDIbonOGEnosQAPQwfetukt52Mouh/UWXB8Fau4UKogOPHzbNs0n2qm+co3ZfboSrw4cA4rwnOqWlOVFPiA6AaAe9Rqv2yc3yyUoZjtRDuYY3LgtAZbNqPdv51erNkd795kHHLx2Qji+Gay33ixoQPGnJlFFNisXlz+gTi4vdEnYTjFl0DZ1WeRIBHUGq5aecXjBNWRayTuIWVa5YzCYckeoRiPqB8qopk1GWPQlNcogY3wNi7q6OqJDbkeHz05D5VdX7UYxfQhLhtozPY60LuKL3PEwGcEkzmka+e9btW9lWImenmeWavtNaVcJeygCRmMaSxIkmufp23bHJotWIMpcag7rAJHhIUkciTlkn5n51qrft2Mrl0iiy4wobG4VTqBmMeY1H1A+VUUvFUmTn76RlO09wnFXZMwYHoAAK36ZJVIzXP22dA7N4VLeGtlFALKGY8yx5kmsOok3N5NFSWCXc3rHIviRXqBMVa3pAyh7UuTdsWyfATJG0mQP0JrpaKK2t9zNe+htbVsIoVRAAgAVW3nkihjEbVnmXRK29VBcVnHbpXD3GUwcu/rof1rRp0nYkyux4iwuwdoDDyBqXafONBWvWN78GelcGixG1YZF8Stc1WWjY3qQMo8cf/qOH9B+r10tP/sSMdv8AuI3ANUImVXH7pWzcIMEIaqiszRPsQ+DWFS0gUASoJ8yRqTUr25TeQrSUUUPCbStxG7IBjOR5GQJ+tbbG1plgzRX81mwcaVzUaxh6YyLxITZuA/kb9Kuq4kiE/dZC7Bse7uDln/UCa061LciijoaO+NawySL0R7goGMXBUkBguIWgt1wBADGB712q23FHPn7z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://thumbs.dreamstime.com/t/%E9%87%91-%E9%9D%A2%E5%85%B7%E5%92%8C%E7%BA%A2%E8%89%B2%E5%B8%B7%E5%B9%95-46625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44" y="0"/>
            <a:ext cx="9235767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2330008"/>
            <a:ext cx="6768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большие шторы или большой кусок материи, который скрывает сцену.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1223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21260059">
            <a:off x="3833166" y="4365104"/>
            <a:ext cx="42899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Занавес</a:t>
            </a:r>
            <a:endParaRPr lang="ru-RU" sz="9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data:image/jpeg;base64,/9j/4AAQSkZJRgABAQAAAQABAAD/2wCEAAkGBxMSEhUTEhIWFhUXFxgZFxgYGBUXFRoVFxgXFxUYFRcYHSggGCAlHRgXITEhJSkrLi8uFx8zODMsNygtLisBCgoKDg0OGxAQGy0lICUtLS0tLS0tLS0tLS0tLS0tLS0tLS0tLS0tLS0tLS0tLS0tLS0tLS0tLS0tLS0tLS0tLf/AABEIAMMBAwMBEQACEQEDEQH/xAAcAAAABwEBAAAAAAAAAAAAAAAAAQIDBAUGBwj/xABGEAACAQIEAwYDBQYDBgUFAAABAhEAAwQSITEFQVEGEyJhcYEykaEHFEJSsSNigsHR8DOS4RUkcoOishZT4uPxJTRDc8L/xAAbAQACAwEBAQAAAAAAAAAAAAAAAQIDBAUGB//EADoRAAICAQMCAwYEBQQCAgMAAAABAgMRBBIhMUEFE1EiMmFxgZGhsdHwFCNCweEGM2LxJFIVkiVygv/aAAwDAQACEQMRAD8A47W4vBQAKOgBUACgAUACkAKYApACmAVIA6YAoAS9Qn0ExNoaTNRguMij0yGBOvyqiye5k4xzyxFxagngU485HEaRWuE9yEnkTbGpqMPeYkuRdw6VZY8RG+g2V8qxDxhDmHGlDJV9BxqRNka0fMe9MogB/UUIcuV2HbewrdB5QLoKqQwUwBSAFAAoAFAAoAFIAUAEaABQAKQAoAFAAoAFAAoAKgAUACgAnNRnLCExAPhqrPscEew4prMXoTdNNEZ9BFrer6upUuotDrUlJbiXcVeGlO58DaG3HkayhJcdB+0NBQWQXAcUiRGt89R71MzxFEea0skmvkHZ2rXU/ZFHoOVaMFAAoAFAAoAFAAoAFLIBUgBQADQAVAg6BlvwXs/cxGo8KkwDBYseiKPiq2NeVubwvVnP1XiEaZquKcpPsjUWez+Ds3BauunejcNnuMG6MqxbB/dJkbHWnJ7a99dbl8en19fwKYUa2+WLLFBPsuq/fzL9OzFqC37Nf+TbzR0InT51zF4xuliNSL34Jsj/ADL5ffj8yNjex9sgjJYjn8Nth/En6VZX4tTP2Zwafw5FPwnV1vdTc3/+37Zj+JdmBvYcH90urA/8FxfCfQ/Ouk6NyzD7PhmaHiFlMtmqjj4rp+/kZu5bKkqwIIMEHQg9CKzNYOtGaklKLymJoJDbb61lsb3AsZ5Ct706+SK6irSE7Gq2uSUchXFI3NJBLIEGlWriDZGKLDgvC2xOItWE0a44UHoPxMfQSfasd96orlbLolkuUcs6z9oXYCy9pr+EAS5YSWtqAFuW0G4A2cAfxR11rzHhXjc3Pyr3lN8P5voX2VPCZyTD8Jv3bVy9btXHt2oNxwpKID+Y8uvkNa9ajLPHQj95yAmjBNyxwgu9I3EUYFvfcYV4nQGpFSlgMv8Auilgbl8BVk71ppfYIjlXEg6ABQAKYApAFTAOgAVEAqACoAFIAUxGi7H8AbE3VOXMA0BfzPvB/dG5P+tWR2xi7J9Ec3XaieVp6ffl+C9Tt/CsNYw4hbil4hmOjGOSj8K+Q95rh6yzU6nE9r29sdDRoY6LSN1Ka398tZyYjHWMQuGOA+7qw743PvUzmUuXBOmjawddhEc67UNVRuVqk92MbMd8Y+xdOO1OUmtq5b+BoOG4Y3nCScqjxHnA0+ZP86hp9NHSw3P3mea1Orn4xqPKjlVR/H4v+xB45hnNu5YMFgV0OgcKQ2SeQZdJ86g6IVXR1MVx3+Hx+h0PDvEJxb0Ool7S91+q9H/YYxN61fxBdMMMPaFkWyhCDO4MhsqaeEaA7/yq1Fk1VFVScpbs5WeF/k6qdEcx1EopPs2jP9pOBI6SCDyVyPEh/CHI+JTtrtWqi+V/sXR2z7fE5LjDSvztNPfXnEkucHPcRZZGKsIYbihpp4Z167I2RUovhjJGorNb1JY5Ct7mnUJdR7C8/Wq31LICbq68/pUQkgrFstCqpZiYUAEsWJgAAbknSKtXuEF0Nx2E7HYz76T4cM+Ghm78Mo8QjIIGpKt8iOtc/UxqtrlVY0k0WwbjJSism+4txxcNimtm4t5AviTKRmzL8LgnQHMPWvPafw6hpWQzLHKysHo66vPo9pbX9/sZTDdsTgrlzDnCWlw1wlmRMxV0uCCTmnMIlcpECIjSK6lmjtuhuVsk/hwvsc22EKrHXOOMd/7jH2l8LwtqxYvYLCNbDli9xS7WiDGUEGRbMkwBA0I1gVf4fqXZBwlndHht9/iZNRX5T69TAWWzDWt7KIvKEpYA1pgoJciFvk8hRgip5GlJBMVOMtvQhzngVnOnnU/OY8vgULnWrY2pj3Bm6KHYkG5BhpqSkn0GmmHUgBQAKABSAFABUACKQhVtSSANyYHqaaWRSltTb7HcOwT4PCZLbXIuvCL4WygkkgPcAyh3ImCdsvWqPEqLrIYgvZjy+eX6vHojD4Wst6ix+1P8F2RccG4cuJN7MxUiCp9SdxWuNjppgl6f2PN1aKGu1V7k8Pc8fdlXxPAvZaG1BOjDVTH6HyrTXZCzldTn6vRX6R7Ze6/szT9lLFu1Y765s500mdwNvIE+9cnxTWRq954R6nwDSNUbu8ufp2Kntlhgt5Suocac5iCPXRgPatuhs31nL/1BRi6El1fH2G8B2eJXPdBj8o8/zMNvQVKzVJPESeh8E3Lff9v1Ki7dS33gM5RcKgAFi2sKoUAliegrleJV223V7OuPkdvwBV11XRfTe19DBdsOFLl762ZAEg66pmylWU6qyEwfKujGbtrzJYnHiS/v9SMFLS6jy/6J5cX/AGMYZOorHOWWdHl9Ak0OtSreBLK6h22OsVW+WOLfYDkzqBSBt9zV9g+F2bgu33xJt3sO1p7NtYz3HDZpBOwBUbSdfnXfa4VNot01Xm2KB0XsN21e4MWmIU3rvfQi6CEIypv0Kn3NcTUU01L245Ul175/fQ3RhOybSe3a/wADP9pJN97h0Z4n+EBIn2rR4bhUKPoev0OyNPBS4zCd8mWPGslDzPVPfl51vT2vJR4npY6mtuPvLoWHH+IXrXBrdpcRbyuy27tg63dIuKy9BIE+1VaVe3OS6Nnktc/djjlLl/2MBhhpWwyw6C22PpTJESxv7UFEOoq0ssfSglHqx0WjoegpE9o0yEQOtBBrsEtrSlkFAJtPL9anGWBSHFetUZpjTFVMYdABUgBQARoAFIRadmrRbEJpOXM3yBg/MiracbsvtyYPEpNadpdXhfdnZeJ8OewDhpt/dXvW7x1P3iUCEoBsZZFOcnQMRWXT6n+JWUm54cf+POefs+hPU20aCCc3hLou7LPsbict8qfxr9QZ/rWvWQ/lLHY8z4Ff/wCTNP8Aq5/El8Y7QYdVuW8aVTfLocxIOyqNSeh5VyPDlqZNSSym307YfRnqdSqbt9Ml0S69890Y7G/aJaFu3ZtWWITQF2VC2iicoBjY/OutPwx2W+ZOS6Pj4spjVtoVMX0xz8iVg/tGwzvbOIs3EyCFYEXFEKBOwbWOQMVCPh1uno2VPdhfLJfZGFtinNdHx8DR2uP95h7t8ODb0CR8OYGQB05A+omuRpqL1qttjzwsrHCfovoF+pjHTys24xnHq/j9WYN3JAh2UqwZXUjMrrsROnsa7l9DlJTi1lLGH0aZ5rwzxD+GUoTi3GTzldV+pHxuHt9xOcuysxfPu4vN+0J9ST86x6eV8dS42x4mscdOOh29XZptVp99Evahz8TmHELWRimvhZh8jAqqaxJo2wnurjL1QlllR1qJc1mIV0QoFApLERarmWkSSzEsuzWLt4a8l2+rMi5pCGGkoyoR1hiDE6xULIKcXH1JVTdTUjX8Ge7cxFjH4NHFws6kKqsGyjU3FUnJup1021rDn+HW2xrC6M6UJUame58dmbDjfZs3Mj3bxF15e+SECIxAOVYOonTn8M86w2eJU1e1CW5vsjVotW6XKvGYrp8Sbw3hmCtgSvemRq3M+SjauZZ4pqJtqKwOzWaibwnhGZ+2XCYV8PZu2lRL4uZIWBNsIxIIG+UhdeWaOddPwWy15jLp/c4+phL+r/s5VZUga13mZotpYHDqKeSzqRFSOnvTK1HA5hdzTQQ6sk0YLRNxJ9qjgGsh0sDEOs+tAYI9y2ecmmmUyiHbPI1qqnngF6MXVowUgADQARpACaBGl7AH/e1On4dP+YlOXFNj/wCLMWr5nSv+aO08Bs2WxD276Z2YTbLFuUyuh6f9pqnTW50sZVcY4ePU5lumh/8AIzhqVub5i36en0F9pruEwaveVWW5aIKKCcrvsq6zoZ1Omk1HS62epsdOHxw3j6mx+E6amcbIezLqsP8AsZTsr2UvcTunGYxj3bGSdQXg7IB8KDb+tadRqlT/ACqePVnShBY3TN+3ZbBW0K5Mqc/EVHuQRXLnmTy2zTXKS6JGU7Q9isNeRmsGGjSZ+jbn11HlRC62l5iy7bGziSOY4fF3sBegrmXMM9tvgcDkw1AYTodeR1FdmnUR1MPSRztRpkuJLKOucF4vav2TeCBLWXwtJ35g8tNZ6RXIU7le65Yfyz9gXlqtyxtS9cffgx/GuK2Wa40AAqVACxoZALECFLNMTvEDatVsLpWVwh0TTfz/AMIy6ZVOu3UNLlNL5Lv9X+SOacftTdPLwofXwjWpazi5j8P9rTpfF/mREECsuTpJYQV5Jp5IyWRdlYEUDisITdEiKRXLk0/2f8et4JrwuyBdVYYAmChYwY1gz9BXO8S0ctTBKPZlmnl5css6Zh+F4zFqHCZEMFWuSpiNCtv4ufPLWWnwfb14Okr61yi44f2YVNb1xnP+RfYAz8ya31eHVR6ojO9/0k7iHY7AYlIuYdZiA6StwdIYa+xkeVbo1wisRMdkpy5ZxX7Q+xr8NcQxuWXnu7hEEEalHjTNGs8xPQgDRS1jkxKsetIri2Lyk86WSza33FYfRiOtNMIrDwSakTFUAJikxhEVEYxePnFIhIbXfedK0U9Sr+rqORWkkHSAKgAUgCoEWvZm9lxCkGJBHvEj6gVZWtzcfVNGLX8VKXo0/wATptjiLF/jBZYYZVZTbOZh3bEnxGFDhhpqdNap0tMKXGMOkuvPXC6/D0Mvj3t0+c3iUWtr+fb+5I7a4l8Vawi3EyG5iEQ3NgykRIG+kzO3nV1dFdNk7I9dpPw/U26muPmRx8fX5dzbYftFaQrZS2yoAFUkKFAEAACZ+YFcd2Jdz0Cpb5M/23TF3f8A7dGZgPAh/wAMESxuFfxNAgAyJy7amoRlmWH0LGlGGV1IPAOB8TAV8TjXQZpa0UssWXTSQCEnXrVtmxe6V1ub5ZW/anwhe7XEW13ORx565G/VfcVGibrllE7Y7o4ZnOwTG/3mDa8UH+JbBjIWBCupkiJlSAOh0Ndm66FeLX3ODqNNPUR8tPBa8T4NcslhdLKDlJAI7q73RzoGBEyOmnntWS6UsqVfRvn1jnqPRz8uPkXLlJ7fSWO3zOececi6BofAuxnqf51PW82/QPDXirOO7IKvO1ZDppp9Bc0DBNNEJMKkRNF9nfCVxPELKXATbWbjAaki3qBHQtlnympw5YRjukelGxQjefPn703NFyqy8lVibu5qmcjTGJCu8XFkBmViCYOWDE7aHes8Z+1yzRGhzWESu0HDbWPwb2jDLcWVbo34GHQg/wAxWpPJilDDakjy9i8M1m41txDIxRh0ZSVOvPUU2YsbXhgWol0H2CfrzFCY5ruSbbyJqaBPIqmAKQwNSAjXl86QpDVo61oqaKF1HavJh0AFFIAUACgQuxcyMrD8JB+RmnF4aZC2G+Dj6o7B2bx9p1ttcBa2u8aiY8BYcxG/yqmFPlaibT5lzH5Prg5eouVlFUbYvbB4l8Glxn4dSd9obM9hMRadXTD3LdwKNYgwZjfU/Kq9OrI3TU1xJNL4fT+50oWQmoyrksL99SF9nPZq+XOJxmIZpkqneORJ1JYA5Y3gQeulZpbWsYOhFTT3Nmxw3H7oLPiLS2lBKp4lYvH5ANT6DWqed2S7y044iRsdxPM0zpUtywX1xSRQ9oMT3th7M6P9DuCPeD7VQpYeSXl5yc1s8Oe2CysUuwYMxrJmfUCPrXYrjK6prseb1mohp7lFrnuDi58NjvcRcuJn8bF3eZAIgE6DwwOk+tWS0yr2r1MlesutlYtuH2yVXaG+ly6GtDTKA2kCRoI/hyj2qvVwirMI1aCN0KsWcvJUPWdGmWUO2WJoLINsN7oGlCIzlyBLoNDEpJm9+xi0xx7lRIFhwSOWZkj5wflUJy2xLqEnM6lYxt033RoCRKeK2SSCdlViwERqwG9Vz4UcdWbobm5ZWEug9ibtSkngnFFZibwgyeX/AMVzptpm2tFjwTiPgOkKWJUdF0jTz1Medaa7cNIzXVZeTgnb3L/tDE5QFHebDrAzH3Mn3rZF5WTj6lYsaKO2xPKaeCEJMck9KWCzc/QGHfWKZGL5wPXbsetIm5YGhiTzFPoRU/gPC8CJmmS3LAk3V61FhvRGdf75U0VyQ8DW1PgaCz9dKgrExZ9RQNTTyMKKABQAVJAajsfx1rJNsAGQYnY7mD6Ek/MVKdENRFQl1XKa/IxWSnp7POj7r4kv7m74Tw/vrhS4jd2Q0llyF0yDN4VkAZmyyNDEiiF6UZJSzjH069zFfolHVVzrWE8t46cY/UquEcdbCs+Edye6YojcnTdfLMBGn9DWO1xsXmR7/mel09iS8ufYWMXZe93l268KNBox01CzGaJ5TGlZOXwbFa0tqFXuK5mhJjlO9Q8sakidwvh1y6GuH4EIG4EseSzuQJPkB6CrK6NxG3UKvCOfdqlvW7z5ywLgyuUgKNgFOzCADmG/rpXSrbppwnlPj5HItStnukuTNMxI1JmqZTlLlsgksDs6DWKi+S1dBp/WokGLs/DQycH7IyD050FICfmKAO4dhLuC4bhEuKxfEX7aPcadBIzKijYBcx13JnyAJxW06On0zlz2ZYcH7Q271y4629dPGF+IdJ9f1FUVxlD2sZNt+zbtUkTMVeuOdLZUfvAj6RNSs3y6LBnrtqh1ln5EG7bugqrKPGYGvuSRygCT0rO9JKTyyx+IVxXs5CxmOTD2zcdvAqZ/MqRKiOp0EeYrO63G7Yi+FynR5suDhuPxbXXe43xOzMdJ1YkkfWurFYWDgzm5PLI9tjEDnQyMM9EOAkc6SLuYgVwCxpizhtiUMsCaRFZcsjps7Dz1oJ7cjSCWp9iCw5Bi3ptuaWR7OBDDeNudNEWuyHA4rUpxHlAzmJmfI1lyPnAgkdCPTamm+xB47hgnkQfpVisaGvmKzHmKl5vqPLC7wVJWRFkVbuQQQYI1BqcZrqmKSjJYfRm6wnGsalq2obJmW5Mf4gtjJsY8AYldtRB2mpyqU57sYb6/HHc5kb4VRkoyztfHwz2yZTHiFUFiSCSTOpJOhPsF1pSrwjVVbKct3YTh+KXF0JkdSJPt1rP5MGzd5soo0jYrDoisLztdIMosEBhOzKsAQJmSYPIzA4xg+OfT9+pLzJSXJqOyjXLxAZF7zJmD3CqHwmMxU6MrfunTcjXWCl6/YjlsyP2hWvHacMxlDbYMxJW5ZgNE7SGSY/EGPOq42OWckrI7THcjUijsPKdBpTLF0G7h8v0pEZZFWvhqI4e6MjlTKwjzoIskri3AADNA5SY9I6UFqsklhNm47OdoALapbaPzK7Fdf3MsSPPy2FLc0aKa6prlvJo+H2cTfb9lYZgdM7EC3P8AxMst/DNRjmQ7YxqXvItMdYt4ZcjOGuQBedZCKp17lJ1JbQE7xO0gU5TUeCiuErGYX7VHvB7Ydpt3La3FjQEgkEHrl0/zVVUk25dy/UycYKvsvzMXZw7uQttHYxsgLH5Cr5NRW59DJhvhFtwrsli7rAGy1pRu90NbUekiWPkAaVTVzxW8/LkkoOtbpcfM2B7I4LCWVfFZr9x/8O1mNsafjYIcwX318qzay9Qs8inmS96XaPw+L/I2aLTS1L3S4iUHGXwQRw2Gt27mU933bXe8Dx4cwZ2BWd5A02NVVK/cnuyu+cF2sp01axF+0Zu0B0it+DAh0UiQXdCgMIMrTwMbazNITimIa150g2iHt6jof1pkGuQsuw660BgIjcxuYFGRNLqEViYJ0/WjIsegJPWnkHkCuVIYATII9RtpTT5ItZXKLbi3Hmu5REZZ1nUzvm5EaDluK2X6pSa2djFp9DXTKTS6lQW8jrWWU5SbZsSSXQSx8qjyN9C+4UVFq7clc0BQDzXdwBz/AA/Wq3nJfBrDOydm+C95hsOcgzBBCuFDr4dDaKyNQRKtuDrFXcJvkrTOefaxh8t206BO6u52GXYXV7u3eUDkJRT/ABH1KccA554MCAelRIJPHQs+FcHxWI0w+Gu3dYlEZgD5sBA9zTJbmkavgX2X4u8XOKU4YKNAygu7HkomAP3jzIAB5VzntJwg58mEysNCNefrzqRFZSwICGgiosSyGnwRcGbHhPZGxiLYIxbK0Sf2alfYZw0+xp8ISTNxwTs9w3BgXAHv3BsXU6H90OFRT0Jmk5RRJVzlwSeK9uIlLYyyIhTmc9AXI8I8lGnI1TK5v3TTXpEuZMxd/irXrmUnQHYTCnmPNup/1quS4N+nUc8Gn4hwD/aOGsK7BO6czcP/AJZEMo9wvy5VR/Eqp7UnKT6RXV/v1IaqpSWW8It8JYw2CskYcJbQfHfuGBMbT+I+QE+XOpz0+cS8Rl8qo/37v68HPrslKW3TL5yZkONfaEikjDKb1z/zbgi2P+C1ufVtPKtPmWyioVpVQ9F7336L6c/EbhFSzP2pfgYfG8dxF1md7jF2OrH4vny9qjXp64LCXBdLWW7dq4+RXFyzEsxk6yZJnzq/CS4MmcvLJFu51IpLgtTHAaMjFTQmME08gHSAImgBpmc/hFMrbl6CSH3gUg9oRrpqoigORJjm30pkXjuwvD1NAvZ9QpXzoD2QiV6GkHsg06UBlehIwOEe9cW3at53cwqjUk0N4H9DqfAvsexLWC2Ku27A+IKqd84kQc0MoGw2J2qDlhOXYaln2Tf8MwNq2bNhFDCzbhX+Fy4CglFg7+MnWekyTVkbfMTbzz+JDKTwnyI7V8BTG4TJiroADk27qLJQsWSx3gMsQM6zlInXkas4zhIH6mC7GfZVLO/EXIFt8q2kM58pMsxjRDpEbg+1VuLGmdTtY63hgtq0qrbjwINFULEwB6j3Jqu2zy0X01O1jTYnvPigidYPLpPLTT3rErHJ5Z0HSorCMD9oXYLDX2OKsN3DHW6oXMrMxgMFkQSd433rTTfGd8af/ZP8Dn3Uyri5Psc04n2PxFpTcX9rbEyy/EIj4kOvPlNXaicKbVVJ8vlEKqZ2VuyPRGfC0yG0lYPHPbEDUToDyPUHlQ+QjmPKLJeP9Veegcx9aqdbfc0x1CXVEnhmGxmOOXDW8qfiYfCBzzP/AEjzpfyq37T5/fRdSE7bLF7K4/fc3HAuxmFwS97irpc9M3d2p9fif0War1F0Vwnj8Zf/AF6L/wDphSrelfL/AA+/6Fxc4z3oAtplRdEzKFQDlktD9XJ/4a5s9e9PmNKw31fWb+b6L5LobI+H7nm55+HYquMYY4zDPbzEuVBtkxoynMB+6DEQNNazU3OrUb59+pfbXmrbDg5CxYbkyN/516Xg47yu4WYjnQGZIPvOoFAt3wBnXmtMNy9AAr1IoFmIsEfnNBL6hy3JgaMDzLsxQduk0h7pLsH35/KaA3P0GQDpqdaMkEunIQXQnXSnkMcNhlB4fOlke1cBMPioE+4ca+1BLAFXb0oBR5QnKY9TQJp4BH9KBPk9C/ZJ2Ys4KyuIuoWxN5QdhNu2dQijrsT5+gqmy1QfP/XzHt3dGbrGcaVWIJGgmNZy9TpHtvS/imuceznGRRhFy2Z56mLv3m762QwkOMrCBoGEe5FKClX7L7vhkrKVOasi+nVDWL+0OxYVrdmyLZTQZ5thZAKxathmiCDELXUWmnLD5efT9WZHbPokl83/AGWSDie21/FWbly34URST3aMmcFGMK1wnN8PJdyPWoR2xsUNvX45xz3wQlXc1zYl6YXX7lpiOJWlwlm8VexEB1ykXAzEzmLyWkidROtZ9bVuzjk3+G2bElJfMjLx22VlLyv7DN7kH+QrktSi+TvRUZdCv4lxDvLNyTsbf/f/AKUaFf8A5Gpv0l+Rm8SjtoeBfZu6TaaMuXPJMjQ5R59Ko/1VtWpreXna+nzKvB0vLb75GuN9muG4lP8ADYXIg3bRCFj1aRleesE+dcfT67X0y9prHo+325Nc/DpWTcnxkyXEPs4XQ2L+XkBdgrPIF0Aj/LHpXWq8a6+ZH7foyqzwtpZrecDvDPs7tWj/AL5dzvoRat+FDP5rrxp6REGurXdLUUedpluXPXjGPh1ZzdsIT22vH4mnxuF4mqizZwq2LYgDumtnQfvA6eyCuBDWaWU9+/l9kmv8/iditaXHLz8+CLh+xOIZs1+5LHWGLM0/8R19qqfilWdlccfgTlasez0Hsfwt7KXGLTlUkCIAIBI09aphfGdqhjuG5OOUUfBMQ2ZSfxHUnaNq33qHQrx6FB9ovAe5vi6vwXpOmwcRm+cz866fh97lDZLqvyOZfBZ3IyJt/pXQM7iNmmQD/wDmgBWXUjrQSws4Cy+HbUUZI4zEBQSPMUZDashBdJmjIJcZHAh/NRkltl6jotbeVIntB3GkUC2rGBXc6jyoHgI2RQGENz44oxwRz7WB0rQTCigCVwTAi5iLNs6hriBh1BYZvpNNdSvbhHfeJ8XtgAow8K+ODoG1JE9YgHpFRp53fM5mve2a+RiMR2s8cgEiY0keGdeX61HUQcopJFnhjStcpPtj7lgnEg1u5dZhbuBO8tKdSSCSY0icqsRIiY61q0q8ySTXU6N3s+6c77Sub98pYDXHN0gkJke4zeIHuxzJnVQoJk5RuehC/wBnBjfvYOydkuBDhlm195LNeKnJb0ZLU6nOQYZp9hsOp5u1tuTLJJSawc+7YYpr+KYvBkM2w1Krt6wBqfSo8v5GiCiupr8F2awOKwyrYmy2Zf2ms5wo7zIpJbntMesUnCPccbpweUykvcLvYRcbavOHKnDhWGxBZm/TL86xVKK8QqS/5fkbNVZOzS7pd/1JvZXD58Pc00Lx6EBYPnrXN/1Nds1sGuqj/dl/gs9lfxySExYEh1IIMEef9Odcx0uazB8M9H5bksxYm9xIMIVdKdekcXlscNO08tlLxfHNmAJOiQDrqsmDrvzHtXsvAYRhRLb/AOz++EeS8fhGOoW30OnYLEhlUk6lQfmK+cquK1FnHd4+5e4tRTGcY5kZTrUL4xUsl1XTDKLtKwKrbYy1w8/yiCfrFadCm5OfoSk8LCKUYIC4vM6em/Sttk2+B1v2Wy14vwAYyw1i54W3tP0cbT5HY+RNLS6x6e1bunQotgpxzE4jisO1t2RxlZWKsDuGUwR8xXsFJSWUc1rBDy/Q/Q0yvAaof1H9KYKLBOgPTQ0B2TJIWkWBG2PlQGBu2oJYUMgscoFtSBtTGm0iUg0FJjXQM0DBFMARSAaNnxZqZHHOQyKRIIimA9g75tulwbqwb5GYoEaviV97g/ZPNpmLeGZJJkhuYg8qdacVxyYNVVGyzc+OMEEWYKqT4mMKug18zsKtVUpLkjVGuMvZRq+G9oGQ2EvOq4dSbeW3lZrjqUDPdLAwsXAQFgx4avcYKKUOvr+hocnnLNZ/4st2i11Gth2YeLKpbIAJE76xVKXqDwzGdru2V10Z0ZJDBSPFnGYSGAOgHhIk60WRcIptdehOtpvCMVguKP3OIJ1YqozkzuwAWIjbOaq3rHxLlHlv4E7s52zuYZxC6EKGb4nUZgzm2CQASJGvzpucWQUGjd8V4imKw93EW5y3GtgTqYQEa+elc7TPPi0Uu0X+Ru1XGij++472bu91ZW4xyoSRl1PeAtBaOWUc/KPTN/qGlXXNPqlw++f0NnhVe7TJRWXlvPp/36fUm8Y4YxMrqflmX+o/rXnNFq1BbZdPyZ2NPqEuvQat4BbS57pHv8IPLT8RqyzVTulsq/z/AIJz1Dm9sP8AJlu1d8NeBWY7pSJGurPy5e9e0/0/TOnSvf3bf5Hk/F3nUbe6OoYO2FCeSge0CvnM7sXyl2bf5nR2vZtYpt5iqZzdkicUksGO4wxuXswOiafzJH0H8NdnTx2U/PkaazhknhVgvcUnYESarsnjBJx2xeDdWLa5Ygf351fKMZxxI52WnlHKftW7KtP360sggC+ByKgKtwDpEA9IB5kjo+D+Ib4Kqzh9vj8Cu6HPBy8LrNegM6FRQMAWmAsCgAjQAzhRBb1oZXBcsfoLBgqyajUdKZVzHoJxN4MunXajApSTXBLTYelRLUKoGJoAI0AMd4c8cqfYhn2sDppEhVu8y/CxHoYpp46CaT6kjhy97fRbveMCSPCSXBKmCvoYPoDNTi5t4RCarhHMuEaDFYc2FZy0knIkwyoX8T5iogsFUHTbziujVXsWZnJsvjc9q93r8w8Dwf8AbXbb6/swFI1hm0B12matj7KVnqzNbdJwWO2fw5DscETFqr5tVOW8NAyZYGfoVywT0g8tRbZKMYSg1nvH9DVVbixR6J4+xS9ouDvgkNt9c1weIfCVVTl675j8j0rg4zydZXLbx64+xnQ7HYUYRHfJ9EdWs28nDMKn5v2h/wAn/uVl8Jjv8Rus9El93/g1+ISa09cX6GgwFlmtWUUKQUAOZVJXm+o1AAaR6gVzPE9VGNk7Xz1S+Z3dJCNOnSk2mknw3zn98miuopYZtRXj02k8FcXJJ4KLirC5fgvayqoAV2ZfiJllIBAPhgH10119B4TUo1OTxlvHP0NNWY15ipZ9Us/f9DIXMKGxmQHMpuqoMg+EEAwRoeev6V7RNafw+UvSLZ5nUzd+ty+uV+B1Wdo6fWvlc2pYSOwljLZF4njBbtMx/CCY69B89Ku09W9qPfIu5TcDw4cF210E9C5kt/fnXUseFhFcs7sFjhbMmFA0HtXNUZTfBpclFclhhb5U6/6/61KGolB4kUzqUuYllggrq6OAVO4OxBEEVfoMSUl8cmW9NNNHDPtB7Enh13OhLYa4fATujb92x56bHnB6a+s0esVv8uXvL8V6/qY3F8sxzXl61vIbkBby9aA3IQ2IkwooI7+cIZNxjz50yOZB94wnXagMyQYxXlRgPN+BKt3g39KZJNMTcwwPkaBOKY3kddjIoYsSQPvZHxLSwPf6ihi1owx+Yg/vK9aQ96Gs65s00YI7lnI4cQvWngN6HcIputlQTzJ2AHMseQqyuqc3iKITvhBZbNrwPgZS2zlxbTLLOfDcdRrlTmi/9R305dSqiNTSSzL8jgazWq2WI8+i7Nr83z8kPcG4acTcD923cKWFu2ogksCCY1J+p35zV18FWsSfLM91sofy173Dk129F9xm1NjiGVRpkgo0xoA0EbjValGGKeeRSmp6Tf09v++P+x/FMuGxCX1gJdMOoJAVtYzcwOfzqFaVte19S1Sco7V1jzHD6ruvr+g5x3AXLllmyo8QuWROYDN4BMgany6VjorjOTUuPy+p0v4tQ8tSa5S575ZzvHYS4gVspCOuZCY1G240kEEfyB0GGcUpNJ9DqJzaXxOrdoLOVbFoaZVYD/Mqj/trD/p+eVqLX6r8E2afEuZVx+C/saTE30tHurSgGBIHyBc7+grxkKp3t2Wvj99D0VNUppSm/wB/Ap8VjDbbNJYnRpO6+Q8twPXrXQhp42Q24x6G9VKUcY+RLWx3hFxVVmVdAT4WG6nziTpsZ1NU6fULTycJrjP2ZlcnD2W8J9cGd7NIbmMQnU5nc+sMf1Ir2Xjk1V4ZJeqS/I8np8T1efi2dPwlvQseX61880lact3odW6XZGQ7VXi9wWl2nO/tqo/za+1dHT1qMpz+iJxliKJfDkKWwPzST77H5RWS2bU2i3apcltw0b/KnQurKtQybdtCCTuNZ9OVTuqjKDbKYTafAjD4gqdOdc+m+VTyi6ytSQrj+BTF4d7V3VHEHaR0YeYMEelbpaxxlG+t8xf/AGjKq1zF9zznx7gV3C3mtXVhp8JjwsnJ1PMH6bb17TTamGorVkHwzDOtxeCrZJIAGkxNaCqS7D3d6tHIQKCeAC1B9B9aASC7jTXl9TTFgFqxoKAUUSLuFVtdj1FR3DcExlrLrs0+tSTIuMkDvnG6UxZa7A+9rzBoHuQM9s9PlQLMQwtvyoDEQZLflQGIlpwrgner3kZbQOUvBMt+VB+JvIVp0+mla/gZNVqo0x9lZl2X6nTOyfZX4X+7Du7fiNs7GBOe+2mdzuE2Ucuu2Uo1LZB9e5x7b7LMySzt979PgQ+1+K7y4uHtALmaXjbMxkL6Aax5jpXQ0tPlxdkuWY9HKHlPVSjiKy4r59f0RqMHw+1asWzbveMaBACCAJliw2POfOubqbJOeXHp0+PwwZtLGNsXOVmXJ5klxtxnnPbH2fQwGJuj/aMn84HzQLXXS/kmqEG/Cnj4v8TR8YwP3tHW3hwItwe7BGoPhcgkiZ/SuQpqueW+j7/kLSytai4RWcJ4XpnGX8+Vj6mRs8cy97ZII7okW2B/CpiSCNdPTcU3F7FPpnlnU1mnTt39U8JLsn/n8yLdV+7GZItsxbNBiWMOvRgdPQifTn3VNren7WOUdDS3pvy30XR/vqbjjJDY60o5d2vuXZj9DXI8M/k+EX2vq97/AAwdTUPdq4J9sE68mQsNzMkncg7H+XtXm6peZGL7dMHra3vSKl7OZq6Cmoo25SRY8OmzausASFVip5ZtfCOon5VllBajVVQ7uSz8jl+JWKNbfwI/2fYKb7sdAtuP8xH9DXoP9WT/APHrqX9UvwS/yeT0HvSkbS/fFoOWMAAk+gEz8q8Rpswt2ep2JLdFMymIGZ55sY+p/ma6y4Il7jSoyqPwiPbSKwamSk+C2iLxliMNfKk+fKqozcGWTgposVuZgfQ1dO1Ot4MyhtlyPYVAVIgHWlpKozre5dxXSalwSHwhiV1HTnVN+glH2ocr8SEbk3yUvHOB2cdYNm8IIk27g+K2/UdQeY5/Iizw/wASekeH0YXV5eThfGODPhbxs3BDIeWxBEhlPMEf3Ne502ohqK1ZDozDOG14I3d/WryOBJWgQkrTAICgCRFVkiFi/jSpLoVy95EuKTLBJUHlSyw2iGsKfwinuYtqE/ck6VLcR8tFrwbs6lyblyVsr8Tfm/dXz2+dbNLQ7HlnP1upjStsVmT6I6d2a4Wly33l5+6FtP8Ad7KqPApO4A/EdCTvqNa6VsvK4guH1Z5yy5WqdUrHldcLLb9F8ETOK8Q7iyWLHbVQSAza5Q3U1DR1728LjPHyMWorsuurpz7bS8zHTPxxxlLqZfsZgzevG45nWJ6u/wAR9gf+qt+uuVVTx2WTpeIJTlVooPG5rPwRsruEQ2rji8qZSQts/E0RrvMn0O3KuPQ5JxbWXJZb9PkYtVCucLFGahGDaUO7xxl+rZyjiN2Max6XV+hFdxf7Z2NNDPhyX/FnRFw17uXvowCp4WhofWJ05gzEGuFqdqltXV/Z/wCTF4OrGlOWNse+eUlz9V8H9Dmnamx3GKV4kQCR1I3+akVtpkrYL0wdLSRnOudM3ym8P58pl79xxD2l7olsObigxllc8axvHi5aa+tc3VRjVl98MNHZO7iSxiX0z8uxatdVuIgBjpeE5YBGVZOp00FYNJCMvCEpLhp5+rPRPnW/v0NJibZuoGP+INxtMgEjykEHyrxEX/DWuD91nqKpqubXYbw+CAXPdIVRy/TNG58hTt1TlLZVy/30LLL23th1/f7yN8cxwbDMERgpYIG8IEqVYiJkaeVdXwDw6z+MjbNrjP3x/k4/icXXTLc+eOPmyV9n6RZuvzZwJ/dUf1Nav9T3KWojV3Uc/d/4OXoYNQ3fEHa7EkmzYU+O64B//WhzvPqBHvXF0VDk7L5dIL8Xwv1OjvSxH1YuzhwlxDuAJ9Dy+tZatRhPJosr3LglLbzPr6n+lQpXmTHN7IE58OHBOx5f61supU1x1MsLXF/Aj2VKtB3rlWRccpmttSWUWOFuBVjnJmujopLyjHcm5Ey2x66VsbyijBGwFsMzKf79K5GiqhOcoS9DRdJxipIpe2nZO3i7cAgXV+C5G3PK3MqfpvW7T6iXh01zmD6r9Cn/AHVz1OKcT4bcw9w2rqFWHyI5FTsQev8AMV7Ci+F0FODymZpRcXghEVcRAVoEJy0CwOVWTEFASDoY2p5wLgVSyMEUAHFAE3hPDWvvlXQDVm5Bf6nYCr9PU7JY7GPW6uGlqc5fQ3XDMMMTdQZQuFw+iJ+FmAk+sbk8yfOuzY/4alte8zz6udtijLiU+fiorl/Vm1Fmz92Nxr0XT8KKRpBgBhudNST1rPGE1bjbn1bOZZdQ9G5+ZiXaMXjHPfu/i2cz7X8QLXBaXUJv5uf1gQPc12qMRjuZr8C0myp3Ncy/L/JpOB4cW7SJmVSACSWA8Z1P1/SufqNTWm9z6mCWj1ms1Mra4tYfDfGMdCTjuIWiCWYBwdY2bzB2n03rnVXxonszmHb4fA6eo8Jv1dSucNtucNdpfH5mBx3CmuXmuLctwXkasT5fCDWz/wCWpiscnc0uhshpo1S64wasOxEC3eMx8KPBgzrprXO1GvjPCjx8TJoPA/IcnY85TWOi59Sv4hwF8SIeze3mfCh2ygeLlEfKq6/EfLjtgdGnQbLJWyeW+PREjhfDbtgKqhgFI+O9ZUEA5gGg6ioX6/zouLXVfmEfDYRudyb5aeOw7ZwTLfN/9kHzs5zX7eWWEHQcoNYncv4dadZ2pJfHg6Ch/M8zuSv9o3AX/aYYFjJm8Drr5H61gu0WntalJM3fxlvHTgavcaclJu4aUMrF38Q5kZYJpUaCimTnBSyOOrms9OSPiuJ5k7truHC5y8C4dGIjTw7RXS01v8O24RfJm1M5ajG99Bzh3aHuFCJiLIUTp4mkk8/BrWPU6WvU3O6yL3MjB+XHasYA3G7JvriGxSd4AVH7O7lAMzpHmdalXp4wpdMYvDefjkHLMt2fgTP/ABNaOpxST5Wbn9axS8Jpk87WvqXR1MksZQdrtXZQE/eVP/JuT9DU6/C64Z2p/cjPUOXXA5Z7bW9hft+9q8PrJq16CPxIeYSE7SrcYRdw5InQOyn/AKhWS/wmNi5bX0La79vGCWeJuYIt+6OrCKxLwiUH7Nn4YLlfFrDRLw3aALpcS4v72XT3itMNJclzh/JlM3B8oOxx21nlbgEzvI/WuZ/BaqixzUG+vTkuzXOGMl398tumVWBPqJn2paqxSqcWmn8UUxhJSyZvtPwa3iLTLdHwyVcCXTqw6jqvMDqBUfC9bOmeIdH2LbK4zRx/inDWsXDbYqY2ZTKkdQf5bivdVT31xsw0n6nOfEnH0IRWrBAy0CJL8HvEr+zMTrMDT3NQTSJOLwEvAb2aQmUTyKwR5605TiRUGSm4Hd6L86r3L1J4Y4OAuQPEpnoHP6LQ5R9Q2seTs6237SfK236kio+ZD1JbWW2DwzWbRtqmUMZZ2ZEbpvOkCY9Tzq6rXqn3fyMep8OhqJJ2Z47Z4JNri3dBbSXbShF0y5m3mdQpk8z61K3X3XRw1wyuPhWmjd539XrnoRLvHdz3znyCH/8Aph+lQ/iL/X8S1aHSrpCP2REbiYjMBcbmdVUeewJqtzsbw2aYqKXCDfisKHGGkHTM7O4n6Cqtjbw5EsrGVEeOOxIKxZtLm+HwIAfc+1V7a8Pl8E/b9CVh8bje87o3ltsdQPD9IH9xVbdO3ek2iajPOGOWzibtxrT4tg68hIBGmoiJ3olbCMVJR4BVtvGSMeHkX+6v37sGMjZtDOwIM85FHnbq98Eg2YltkxPHezyWMlxczJMPJ18jPLpS0+qduYvh9gspUeew1xfhVlEt3bSlrZ+KWMwYj05j5U6Lpyk4S6hZXFJSXQa4rwy1bFq9bUtabRxmPPbXlzHqKlTdOTlCXD7CsrjHEl0LnD8CwrBXRSQRI8TbfOsstVdF4Zcqa2soGJ4HhUUu6kKNSczf1pR1V0nhDdNaWWU+AwNq6WvumTDpMCTLR1O5/rpWuds4JVp5kyiNcZPd0QvA4S1dY3nQJYTYa6+p50rLJwWxPMmOMIye7HArA4VcTdlba27Kb6anyJ/uKU5yphy8yYRirJcLgLFWbV+6LWHtqFB8Tifcjy/WnGU64b7H9AcYzltih3i3CcNYX8RdvhGY/wBxUKb7bH8B2VQghuxwCytsvfdg0TlBEgHYEEbmpS1M3PbWiMaYpZkFg+z4ym73jWxuNicvmRFSnqcS24ywVPGcisFbvQzLiXVEkySwH61OU4rCceWRUZPuOcPxeNuoXzB1B/8AyC2dv+IfzpzdUHh9RQU5LIi3xe4ym4cOhVTGZQ66/wALR9KbjHO3Ik3jOB7/AMRyuW6LwU7gXJB6eFgP1pV0RhPfBRyu+EEp5WHkFuzgnVgbjLmmA6tAY65lKsYO/lrtWiV1rio9skNkN27uRR2VV/8ACxNp/LMJ+RIP0pK71HtI7dkMV+Sf839Kl5sRbGWGDu426jP94hVnUmNtSRC61knOqDUcF0YzazkbbE41LIunFGCYADGdfb1+VOMqnPZtE4zUd2SXeXFBLRbFHPdIAWWJE9fmPnVfmVtvEeES2SSXPUYxljEi7bsHEMS5kwW0E7nboflRC2twc9vQJQmpKOQ8RwTvMR3bX2YKmZzrp5ak8iKS1GK96j3H5WZYbBwDg1pxce4CVU6GY5EmY8o+dGo1E47Yx6sddaeWyPg8LbFi7iGSZYrbBnTWB6/+mpTsm5xrT+ZGMIqLkzRcF4agsoTbWSJMqJ11En0isOoum7GkzRXCKisop8DiFs4hrQYNZuEgEaqG/L9Y9CK02RlZUpdJIqi1GeOzE4a13d25hLn+Hc1Q/pH97rROW6Cuj1XUIpKTg+jImEDEPhLh/aWyWtHrzgeo1Hr5VZJpNXR6PqRWeYPquhIuhr9gXVnvrBhvzEDUGOvP/NUI4rs2v3ZDeZRyuqJWMJe3axlr41+JesfEPbX2NQglGTpl0fQlJ5Smiyx/D/vdhbi6NGa2fXkfI1TVPyJ7X0JzW+PxE8Mdr9kpeUhllHBEGY0PuIM0rUqrN0Pmhwe6OGV3Bkyvcwd7YyUnmp6e2vqDV173JXQ+pCvhuuRGtOMP32ExElSCbcbtOwXoT9CDVkl5u22HXuQTUMwl0F9l7rWbrYS9ofiQ8jIkgeo19jUdXFTirY/UKJOL2MkcTwF7E38jKUw9s7ndz1EfL51CqyFMMrmT/AnOMrJY7EdsO2KuZAMmGtGBGmZl0Mfp/rUt6pjufMmLa5vC6IPjWEd7lqyB3dnMFERLQJJAGwA01qWnlFRdnWQrYttR7EnG2WYjCYVYUD9q3IA8iep3PWahW1/u2fQcumyBNbD2sDZk/wDqdv7+VVtz1E8E1triV/C8IXJxWIgc1B2VRz/p86ttmoryqyEE5PfIh4NfvmKd9ra5RHMgTH86tl/49KXdkE/MnnsTeJ3mvXBYt7D4iNtP5D9ahTFQj5kic25PahHFbJY28Ja0EZ7h/dG0+v8ASnXJYdsvoRms4giJxZ3S4MMjRbuBRBjQExv6j3mralGcfMkuUQsbi9qH0trccWV0sWNXP5mE5ifr9arcnFb370uhPCb2rohWGPfO1+6Is2/gBGkDYRz/ALFEv5cdkfeYJb3ufRCLFpLjNfuIFtKIAAiTyGm5qxylBKCeWRwpPc+gjhHCUxGd5KgGAAQY9Z1p3XyqwhQrU8snJ2cYCBfMeh/rVX8XH/1J+S/UZ4ojWcLbtD4rhEjnr4iPnAqNeJ3OXZDl7NaihHE8PmuYfCL+EAv6nf6Sf4qlVLCnaxT5cYIfw93veIqhMLaGgPUCdPcj5VDbs07fdks5tx6B8NvZ8TicTc0W1mA8okafwj/qpWxUao1R7hF5m5PsRMBiSMPiMS3xXmyJ6SZg9Nx/DVs4J2RrXYhGXsuXqT+IEWMCqAeO5AjnL6sPlpVUf5l+59ETb214GeMWlVcNhcwUCGuGYAH4if8AqNTqy5Ss+xCfGIiOJcVuYt/u+EU5NidpA0lvyr5bn6U66Y1+3Z1CVjl7MS3tdmbS2O6YksTmLjfP1UchyiqJ6qW/cTjUtuBHFuD96iS8XbcZXA0JEbjoSJqqvUbJPjhlkq9yXqO3+G23dbjr41ghhIOnWNx5GqldKKcU+GT8uLab6kzu7drNdMLoMx5mNvU60o754iDxHkZ4HhhfJulAqEnKvIzEkjblvW2Udq29zPnkvLqADyrLNYLI8lfcgHb++VUPkuSKfjfDTdyvbYLdQyp5GNcprRprtmYy6MhbDdyuqKTuX4hiJUhBaUQ0Bob2OoLA89h51vjjT1+uTLL+ZL5GvxvCrdwo7r40IKsCVII1iRynlWFWygml0ZfsUuRN9qzMvSGFIp8sCq4vc/3vCL+8T89P5Vv08f5U2ZrX7SNZbSqMEin4hwgXb4u3WlEACW40nmW68tPKpK7y4bY9WLZueWUmPvtjLvcWjFpT435GOnXyq+uKpj5kur6EZtze2PQp2xZw16/bsiS3gXXUa7+tatnmwjKXzKd2yTSNbwThnc29dXbVj/KfKufddvlhdEaYR2olGwASQBJiTzMbSaq3NrBNLnJQ9puHDIbonOGEnosQAPQwfetukt52Mouh/UWXB8Fau4UKogOPHzbNs0n2qm+co3ZfboSrw4cA4rwnOqWlOVFPiA6AaAe9Rqv2yc3yyUoZjtRDuYY3LgtAZbNqPdv51erNkd795kHHLx2Qji+Gay33ixoQPGnJlFFNisXlz+gTi4vdEnYTjFl0DZ1WeRIBHUGq5aecXjBNWRayTuIWVa5YzCYckeoRiPqB8qopk1GWPQlNcogY3wNi7q6OqJDbkeHz05D5VdX7UYxfQhLhtozPY60LuKL3PEwGcEkzmka+e9btW9lWImenmeWavtNaVcJeygCRmMaSxIkmufp23bHJotWIMpcag7rAJHhIUkciTlkn5n51qrft2Mrl0iiy4wobG4VTqBmMeY1H1A+VUUvFUmTn76RlO09wnFXZMwYHoAAK36ZJVIzXP22dA7N4VLeGtlFALKGY8yx5kmsOok3N5NFSWCXc3rHIviRXqBMVa3pAyh7UuTdsWyfATJG0mQP0JrpaKK2t9zNe+htbVsIoVRAAgAVW3nkihjEbVnmXRK29VBcVnHbpXD3GUwcu/rof1rRp0nYkyux4iwuwdoDDyBqXafONBWvWN78GelcGixG1YZF8Stc1WWjY3qQMo8cf/qOH9B+r10tP/sSMdv8AuI3ANUImVXH7pWzcIMEIaqiszRPsQ+DWFS0gUASoJ8yRqTUr25TeQrSUUUPCbStxG7IBjOR5GQJ+tbbG1plgzRX81mwcaVzUaxh6YyLxITZuA/kb9Kuq4kiE/dZC7Bse7uDln/UCa061LciijoaO+NawySL0R7goGMXBUkBguIWgt1wBADGB712q23FHPn7z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jpeg;base64,/9j/4AAQSkZJRgABAQAAAQABAAD/2wCEAAkGBxMSEhUTEhIWFhUXFxgZFxgYGBUXFRoVFxgXFxUYFRcYHSggGCAlHRgXITEhJSkrLi8uFx8zODMsNygtLisBCgoKDg0OGxAQGy0lICUtLS0tLS0tLS0tLS0tLS0tLS0tLS0tLS0tLS0tLS0tLS0tLS0tLS0tLS0tLS0tLS0tLf/AABEIAMMBAwMBEQACEQEDEQH/xAAcAAAABwEBAAAAAAAAAAAAAAAAAQIDBAUGBwj/xABGEAACAQIEAwYDBQYDBgUFAAABAhEAAwQSITEFQVEGEyJhcYEykaEHFEJSsSNigsHR8DOS4RUkcoOishZT4uPxJTRDc8L/xAAbAQACAwEBAQAAAAAAAAAAAAAAAQIDBAUGB//EADoRAAICAQMCAwYEBQQCAgMAAAABAgMRBBIhMUEFE1EiMmFxgZGhsdHwFCNCweEGM2LxJFIVkiVygv/aAAwDAQACEQMRAD8A47W4vBQAKOgBUACgAUACkAKYApACmAVIA6YAoAS9Qn0ExNoaTNRguMij0yGBOvyqiye5k4xzyxFxagngU485HEaRWuE9yEnkTbGpqMPeYkuRdw6VZY8RG+g2V8qxDxhDmHGlDJV9BxqRNka0fMe9MogB/UUIcuV2HbewrdB5QLoKqQwUwBSAFAAoAFAAoAFIAUAEaABQAKQAoAFAAoAFAAoAKgAUACgAnNRnLCExAPhqrPscEew4prMXoTdNNEZ9BFrer6upUuotDrUlJbiXcVeGlO58DaG3HkayhJcdB+0NBQWQXAcUiRGt89R71MzxFEea0skmvkHZ2rXU/ZFHoOVaMFAAoAFAAoAFAAoAFLIBUgBQADQAVAg6BlvwXs/cxGo8KkwDBYseiKPiq2NeVubwvVnP1XiEaZquKcpPsjUWez+Ds3BauunejcNnuMG6MqxbB/dJkbHWnJ7a99dbl8en19fwKYUa2+WLLFBPsuq/fzL9OzFqC37Nf+TbzR0InT51zF4xuliNSL34Jsj/ADL5ffj8yNjex9sgjJYjn8Nth/En6VZX4tTP2Zwafw5FPwnV1vdTc3/+37Zj+JdmBvYcH90urA/8FxfCfQ/Ouk6NyzD7PhmaHiFlMtmqjj4rp+/kZu5bKkqwIIMEHQg9CKzNYOtGaklKLymJoJDbb61lsb3AsZ5Ct706+SK6irSE7Gq2uSUchXFI3NJBLIEGlWriDZGKLDgvC2xOItWE0a44UHoPxMfQSfasd96orlbLolkuUcs6z9oXYCy9pr+EAS5YSWtqAFuW0G4A2cAfxR11rzHhXjc3Pyr3lN8P5voX2VPCZyTD8Jv3bVy9btXHt2oNxwpKID+Y8uvkNa9ajLPHQj95yAmjBNyxwgu9I3EUYFvfcYV4nQGpFSlgMv8Auilgbl8BVk71ppfYIjlXEg6ABQAKYApAFTAOgAVEAqACoAFIAUxGi7H8AbE3VOXMA0BfzPvB/dG5P+tWR2xi7J9Ec3XaieVp6ffl+C9Tt/CsNYw4hbil4hmOjGOSj8K+Q95rh6yzU6nE9r29sdDRoY6LSN1Ka398tZyYjHWMQuGOA+7qw743PvUzmUuXBOmjawddhEc67UNVRuVqk92MbMd8Y+xdOO1OUmtq5b+BoOG4Y3nCScqjxHnA0+ZP86hp9NHSw3P3mea1Orn4xqPKjlVR/H4v+xB45hnNu5YMFgV0OgcKQ2SeQZdJ86g6IVXR1MVx3+Hx+h0PDvEJxb0Ool7S91+q9H/YYxN61fxBdMMMPaFkWyhCDO4MhsqaeEaA7/yq1Fk1VFVScpbs5WeF/k6qdEcx1EopPs2jP9pOBI6SCDyVyPEh/CHI+JTtrtWqi+V/sXR2z7fE5LjDSvztNPfXnEkucHPcRZZGKsIYbihpp4Z167I2RUovhjJGorNb1JY5Ct7mnUJdR7C8/Wq31LICbq68/pUQkgrFstCqpZiYUAEsWJgAAbknSKtXuEF0Nx2E7HYz76T4cM+Ghm78Mo8QjIIGpKt8iOtc/UxqtrlVY0k0WwbjJSism+4txxcNimtm4t5AviTKRmzL8LgnQHMPWvPafw6hpWQzLHKysHo66vPo9pbX9/sZTDdsTgrlzDnCWlw1wlmRMxV0uCCTmnMIlcpECIjSK6lmjtuhuVsk/hwvsc22EKrHXOOMd/7jH2l8LwtqxYvYLCNbDli9xS7WiDGUEGRbMkwBA0I1gVf4fqXZBwlndHht9/iZNRX5T69TAWWzDWt7KIvKEpYA1pgoJciFvk8hRgip5GlJBMVOMtvQhzngVnOnnU/OY8vgULnWrY2pj3Bm6KHYkG5BhpqSkn0GmmHUgBQAKABSAFABUACKQhVtSSANyYHqaaWRSltTb7HcOwT4PCZLbXIuvCL4WygkkgPcAyh3ImCdsvWqPEqLrIYgvZjy+eX6vHojD4Wst6ix+1P8F2RccG4cuJN7MxUiCp9SdxWuNjppgl6f2PN1aKGu1V7k8Pc8fdlXxPAvZaG1BOjDVTH6HyrTXZCzldTn6vRX6R7Ze6/szT9lLFu1Y765s500mdwNvIE+9cnxTWRq954R6nwDSNUbu8ufp2Kntlhgt5Suocac5iCPXRgPatuhs31nL/1BRi6El1fH2G8B2eJXPdBj8o8/zMNvQVKzVJPESeh8E3Lff9v1Ki7dS33gM5RcKgAFi2sKoUAliegrleJV223V7OuPkdvwBV11XRfTe19DBdsOFLl762ZAEg66pmylWU6qyEwfKujGbtrzJYnHiS/v9SMFLS6jy/6J5cX/AGMYZOorHOWWdHl9Ak0OtSreBLK6h22OsVW+WOLfYDkzqBSBt9zV9g+F2bgu33xJt3sO1p7NtYz3HDZpBOwBUbSdfnXfa4VNot01Xm2KB0XsN21e4MWmIU3rvfQi6CEIypv0Kn3NcTUU01L245Ul175/fQ3RhOybSe3a/wADP9pJN97h0Z4n+EBIn2rR4bhUKPoev0OyNPBS4zCd8mWPGslDzPVPfl51vT2vJR4npY6mtuPvLoWHH+IXrXBrdpcRbyuy27tg63dIuKy9BIE+1VaVe3OS6Nnktc/djjlLl/2MBhhpWwyw6C22PpTJESxv7UFEOoq0ssfSglHqx0WjoegpE9o0yEQOtBBrsEtrSlkFAJtPL9anGWBSHFetUZpjTFVMYdABUgBQARoAFIRadmrRbEJpOXM3yBg/MiracbsvtyYPEpNadpdXhfdnZeJ8OewDhpt/dXvW7x1P3iUCEoBsZZFOcnQMRWXT6n+JWUm54cf+POefs+hPU20aCCc3hLou7LPsbict8qfxr9QZ/rWvWQ/lLHY8z4Ff/wCTNP8Aq5/El8Y7QYdVuW8aVTfLocxIOyqNSeh5VyPDlqZNSSym307YfRnqdSqbt9Ml0S69890Y7G/aJaFu3ZtWWITQF2VC2iicoBjY/OutPwx2W+ZOS6Pj4spjVtoVMX0xz8iVg/tGwzvbOIs3EyCFYEXFEKBOwbWOQMVCPh1uno2VPdhfLJfZGFtinNdHx8DR2uP95h7t8ODb0CR8OYGQB05A+omuRpqL1qttjzwsrHCfovoF+pjHTys24xnHq/j9WYN3JAh2UqwZXUjMrrsROnsa7l9DlJTi1lLGH0aZ5rwzxD+GUoTi3GTzldV+pHxuHt9xOcuysxfPu4vN+0J9ST86x6eV8dS42x4mscdOOh29XZptVp99Evahz8TmHELWRimvhZh8jAqqaxJo2wnurjL1QlllR1qJc1mIV0QoFApLERarmWkSSzEsuzWLt4a8l2+rMi5pCGGkoyoR1hiDE6xULIKcXH1JVTdTUjX8Ge7cxFjH4NHFws6kKqsGyjU3FUnJup1021rDn+HW2xrC6M6UJUame58dmbDjfZs3Mj3bxF15e+SECIxAOVYOonTn8M86w2eJU1e1CW5vsjVotW6XKvGYrp8Sbw3hmCtgSvemRq3M+SjauZZ4pqJtqKwOzWaibwnhGZ+2XCYV8PZu2lRL4uZIWBNsIxIIG+UhdeWaOddPwWy15jLp/c4+phL+r/s5VZUga13mZotpYHDqKeSzqRFSOnvTK1HA5hdzTQQ6sk0YLRNxJ9qjgGsh0sDEOs+tAYI9y2ecmmmUyiHbPI1qqnngF6MXVowUgADQARpACaBGl7AH/e1On4dP+YlOXFNj/wCLMWr5nSv+aO08Bs2WxD276Z2YTbLFuUyuh6f9pqnTW50sZVcY4ePU5lumh/8AIzhqVub5i36en0F9pruEwaveVWW5aIKKCcrvsq6zoZ1Omk1HS62epsdOHxw3j6mx+E6amcbIezLqsP8AsZTsr2UvcTunGYxj3bGSdQXg7IB8KDb+tadRqlT/ACqePVnShBY3TN+3ZbBW0K5Mqc/EVHuQRXLnmTy2zTXKS6JGU7Q9isNeRmsGGjSZ+jbn11HlRC62l5iy7bGziSOY4fF3sBegrmXMM9tvgcDkw1AYTodeR1FdmnUR1MPSRztRpkuJLKOucF4vav2TeCBLWXwtJ35g8tNZ6RXIU7le65Yfyz9gXlqtyxtS9cffgx/GuK2Wa40AAqVACxoZALECFLNMTvEDatVsLpWVwh0TTfz/AMIy6ZVOu3UNLlNL5Lv9X+SOacftTdPLwofXwjWpazi5j8P9rTpfF/mREECsuTpJYQV5Jp5IyWRdlYEUDisITdEiKRXLk0/2f8et4JrwuyBdVYYAmChYwY1gz9BXO8S0ctTBKPZlmnl5css6Zh+F4zFqHCZEMFWuSpiNCtv4ufPLWWnwfb14Okr61yi44f2YVNb1xnP+RfYAz8ya31eHVR6ojO9/0k7iHY7AYlIuYdZiA6StwdIYa+xkeVbo1wisRMdkpy5ZxX7Q+xr8NcQxuWXnu7hEEEalHjTNGs8xPQgDRS1jkxKsetIri2Lyk86WSza33FYfRiOtNMIrDwSakTFUAJikxhEVEYxePnFIhIbXfedK0U9Sr+rqORWkkHSAKgAUgCoEWvZm9lxCkGJBHvEj6gVZWtzcfVNGLX8VKXo0/wATptjiLF/jBZYYZVZTbOZh3bEnxGFDhhpqdNap0tMKXGMOkuvPXC6/D0Mvj3t0+c3iUWtr+fb+5I7a4l8Vawi3EyG5iEQ3NgykRIG+kzO3nV1dFdNk7I9dpPw/U26muPmRx8fX5dzbYftFaQrZS2yoAFUkKFAEAACZ+YFcd2Jdz0Cpb5M/23TF3f8A7dGZgPAh/wAMESxuFfxNAgAyJy7amoRlmWH0LGlGGV1IPAOB8TAV8TjXQZpa0UssWXTSQCEnXrVtmxe6V1ub5ZW/anwhe7XEW13ORx565G/VfcVGibrllE7Y7o4ZnOwTG/3mDa8UH+JbBjIWBCupkiJlSAOh0Ndm66FeLX3ODqNNPUR8tPBa8T4NcslhdLKDlJAI7q73RzoGBEyOmnntWS6UsqVfRvn1jnqPRz8uPkXLlJ7fSWO3zOececi6BofAuxnqf51PW82/QPDXirOO7IKvO1ZDppp9Bc0DBNNEJMKkRNF9nfCVxPELKXATbWbjAaki3qBHQtlnympw5YRjukelGxQjefPn703NFyqy8lVibu5qmcjTGJCu8XFkBmViCYOWDE7aHes8Z+1yzRGhzWESu0HDbWPwb2jDLcWVbo34GHQg/wAxWpPJilDDakjy9i8M1m41txDIxRh0ZSVOvPUU2YsbXhgWol0H2CfrzFCY5ruSbbyJqaBPIqmAKQwNSAjXl86QpDVo61oqaKF1HavJh0AFFIAUACgQuxcyMrD8JB+RmnF4aZC2G+Dj6o7B2bx9p1ttcBa2u8aiY8BYcxG/yqmFPlaibT5lzH5Prg5eouVlFUbYvbB4l8Glxn4dSd9obM9hMRadXTD3LdwKNYgwZjfU/Kq9OrI3TU1xJNL4fT+50oWQmoyrksL99SF9nPZq+XOJxmIZpkqneORJ1JYA5Y3gQeulZpbWsYOhFTT3Nmxw3H7oLPiLS2lBKp4lYvH5ANT6DWqed2S7y044iRsdxPM0zpUtywX1xSRQ9oMT3th7M6P9DuCPeD7VQpYeSXl5yc1s8Oe2CysUuwYMxrJmfUCPrXYrjK6prseb1mohp7lFrnuDi58NjvcRcuJn8bF3eZAIgE6DwwOk+tWS0yr2r1MlesutlYtuH2yVXaG+ly6GtDTKA2kCRoI/hyj2qvVwirMI1aCN0KsWcvJUPWdGmWUO2WJoLINsN7oGlCIzlyBLoNDEpJm9+xi0xx7lRIFhwSOWZkj5wflUJy2xLqEnM6lYxt033RoCRKeK2SSCdlViwERqwG9Vz4UcdWbobm5ZWEug9ibtSkngnFFZibwgyeX/AMVzptpm2tFjwTiPgOkKWJUdF0jTz1Medaa7cNIzXVZeTgnb3L/tDE5QFHebDrAzH3Mn3rZF5WTj6lYsaKO2xPKaeCEJMck9KWCzc/QGHfWKZGL5wPXbsetIm5YGhiTzFPoRU/gPC8CJmmS3LAk3V61FhvRGdf75U0VyQ8DW1PgaCz9dKgrExZ9RQNTTyMKKABQAVJAajsfx1rJNsAGQYnY7mD6Ek/MVKdENRFQl1XKa/IxWSnp7POj7r4kv7m74Tw/vrhS4jd2Q0llyF0yDN4VkAZmyyNDEiiF6UZJSzjH069zFfolHVVzrWE8t46cY/UquEcdbCs+Edye6YojcnTdfLMBGn9DWO1xsXmR7/mel09iS8ufYWMXZe93l268KNBox01CzGaJ5TGlZOXwbFa0tqFXuK5mhJjlO9Q8sakidwvh1y6GuH4EIG4EseSzuQJPkB6CrK6NxG3UKvCOfdqlvW7z5ywLgyuUgKNgFOzCADmG/rpXSrbppwnlPj5HItStnukuTNMxI1JmqZTlLlsgksDs6DWKi+S1dBp/WokGLs/DQycH7IyD050FICfmKAO4dhLuC4bhEuKxfEX7aPcadBIzKijYBcx13JnyAJxW06On0zlz2ZYcH7Q271y4629dPGF+IdJ9f1FUVxlD2sZNt+zbtUkTMVeuOdLZUfvAj6RNSs3y6LBnrtqh1ln5EG7bugqrKPGYGvuSRygCT0rO9JKTyyx+IVxXs5CxmOTD2zcdvAqZ/MqRKiOp0EeYrO63G7Yi+FynR5suDhuPxbXXe43xOzMdJ1YkkfWurFYWDgzm5PLI9tjEDnQyMM9EOAkc6SLuYgVwCxpizhtiUMsCaRFZcsjps7Dz1oJ7cjSCWp9iCw5Bi3ptuaWR7OBDDeNudNEWuyHA4rUpxHlAzmJmfI1lyPnAgkdCPTamm+xB47hgnkQfpVisaGvmKzHmKl5vqPLC7wVJWRFkVbuQQQYI1BqcZrqmKSjJYfRm6wnGsalq2obJmW5Mf4gtjJsY8AYldtRB2mpyqU57sYb6/HHc5kb4VRkoyztfHwz2yZTHiFUFiSCSTOpJOhPsF1pSrwjVVbKct3YTh+KXF0JkdSJPt1rP5MGzd5soo0jYrDoisLztdIMosEBhOzKsAQJmSYPIzA4xg+OfT9+pLzJSXJqOyjXLxAZF7zJmD3CqHwmMxU6MrfunTcjXWCl6/YjlsyP2hWvHacMxlDbYMxJW5ZgNE7SGSY/EGPOq42OWckrI7THcjUijsPKdBpTLF0G7h8v0pEZZFWvhqI4e6MjlTKwjzoIskri3AADNA5SY9I6UFqsklhNm47OdoALapbaPzK7Fdf3MsSPPy2FLc0aKa6prlvJo+H2cTfb9lYZgdM7EC3P8AxMst/DNRjmQ7YxqXvItMdYt4ZcjOGuQBedZCKp17lJ1JbQE7xO0gU5TUeCiuErGYX7VHvB7Ydpt3La3FjQEgkEHrl0/zVVUk25dy/UycYKvsvzMXZw7uQttHYxsgLH5Cr5NRW59DJhvhFtwrsli7rAGy1pRu90NbUekiWPkAaVTVzxW8/LkkoOtbpcfM2B7I4LCWVfFZr9x/8O1mNsafjYIcwX318qzay9Qs8inmS96XaPw+L/I2aLTS1L3S4iUHGXwQRw2Gt27mU933bXe8Dx4cwZ2BWd5A02NVVK/cnuyu+cF2sp01axF+0Zu0B0it+DAh0UiQXdCgMIMrTwMbazNITimIa150g2iHt6jof1pkGuQsuw660BgIjcxuYFGRNLqEViYJ0/WjIsegJPWnkHkCuVIYATII9RtpTT5ItZXKLbi3Hmu5REZZ1nUzvm5EaDluK2X6pSa2djFp9DXTKTS6lQW8jrWWU5SbZsSSXQSx8qjyN9C+4UVFq7clc0BQDzXdwBz/AA/Wq3nJfBrDOydm+C95hsOcgzBBCuFDr4dDaKyNQRKtuDrFXcJvkrTOefaxh8t206BO6u52GXYXV7u3eUDkJRT/ABH1KccA554MCAelRIJPHQs+FcHxWI0w+Gu3dYlEZgD5sBA9zTJbmkavgX2X4u8XOKU4YKNAygu7HkomAP3jzIAB5VzntJwg58mEysNCNefrzqRFZSwICGgiosSyGnwRcGbHhPZGxiLYIxbK0Sf2alfYZw0+xp8ISTNxwTs9w3BgXAHv3BsXU6H90OFRT0Jmk5RRJVzlwSeK9uIlLYyyIhTmc9AXI8I8lGnI1TK5v3TTXpEuZMxd/irXrmUnQHYTCnmPNup/1quS4N+nUc8Gn4hwD/aOGsK7BO6czcP/AJZEMo9wvy5VR/Eqp7UnKT6RXV/v1IaqpSWW8It8JYw2CskYcJbQfHfuGBMbT+I+QE+XOpz0+cS8Rl8qo/37v68HPrslKW3TL5yZkONfaEikjDKb1z/zbgi2P+C1ufVtPKtPmWyioVpVQ9F7336L6c/EbhFSzP2pfgYfG8dxF1md7jF2OrH4vny9qjXp64LCXBdLWW7dq4+RXFyzEsxk6yZJnzq/CS4MmcvLJFu51IpLgtTHAaMjFTQmME08gHSAImgBpmc/hFMrbl6CSH3gUg9oRrpqoigORJjm30pkXjuwvD1NAvZ9QpXzoD2QiV6GkHsg06UBlehIwOEe9cW3at53cwqjUk0N4H9DqfAvsexLWC2Ku27A+IKqd84kQc0MoGw2J2qDlhOXYaln2Tf8MwNq2bNhFDCzbhX+Fy4CglFg7+MnWekyTVkbfMTbzz+JDKTwnyI7V8BTG4TJiroADk27qLJQsWSx3gMsQM6zlInXkas4zhIH6mC7GfZVLO/EXIFt8q2kM58pMsxjRDpEbg+1VuLGmdTtY63hgtq0qrbjwINFULEwB6j3Jqu2zy0X01O1jTYnvPigidYPLpPLTT3rErHJ5Z0HSorCMD9oXYLDX2OKsN3DHW6oXMrMxgMFkQSd433rTTfGd8af/ZP8Dn3Uyri5Psc04n2PxFpTcX9rbEyy/EIj4kOvPlNXaicKbVVJ8vlEKqZ2VuyPRGfC0yG0lYPHPbEDUToDyPUHlQ+QjmPKLJeP9Veegcx9aqdbfc0x1CXVEnhmGxmOOXDW8qfiYfCBzzP/AEjzpfyq37T5/fRdSE7bLF7K4/fc3HAuxmFwS97irpc9M3d2p9fif0War1F0Vwnj8Zf/AF6L/wDphSrelfL/AA+/6Fxc4z3oAtplRdEzKFQDlktD9XJ/4a5s9e9PmNKw31fWb+b6L5LobI+H7nm55+HYquMYY4zDPbzEuVBtkxoynMB+6DEQNNazU3OrUb59+pfbXmrbDg5CxYbkyN/516Xg47yu4WYjnQGZIPvOoFAt3wBnXmtMNy9AAr1IoFmIsEfnNBL6hy3JgaMDzLsxQduk0h7pLsH35/KaA3P0GQDpqdaMkEunIQXQnXSnkMcNhlB4fOlke1cBMPioE+4ca+1BLAFXb0oBR5QnKY9TQJp4BH9KBPk9C/ZJ2Ys4KyuIuoWxN5QdhNu2dQijrsT5+gqmy1QfP/XzHt3dGbrGcaVWIJGgmNZy9TpHtvS/imuceznGRRhFy2Z56mLv3m762QwkOMrCBoGEe5FKClX7L7vhkrKVOasi+nVDWL+0OxYVrdmyLZTQZ5thZAKxathmiCDELXUWmnLD5efT9WZHbPokl83/AGWSDie21/FWbly34URST3aMmcFGMK1wnN8PJdyPWoR2xsUNvX45xz3wQlXc1zYl6YXX7lpiOJWlwlm8VexEB1ykXAzEzmLyWkidROtZ9bVuzjk3+G2bElJfMjLx22VlLyv7DN7kH+QrktSi+TvRUZdCv4lxDvLNyTsbf/f/AKUaFf8A5Gpv0l+Rm8SjtoeBfZu6TaaMuXPJMjQ5R59Ko/1VtWpreXna+nzKvB0vLb75GuN9muG4lP8ADYXIg3bRCFj1aRleesE+dcfT67X0y9prHo+325Nc/DpWTcnxkyXEPs4XQ2L+XkBdgrPIF0Aj/LHpXWq8a6+ZH7foyqzwtpZrecDvDPs7tWj/AL5dzvoRat+FDP5rrxp6REGurXdLUUedpluXPXjGPh1ZzdsIT22vH4mnxuF4mqizZwq2LYgDumtnQfvA6eyCuBDWaWU9+/l9kmv8/iditaXHLz8+CLh+xOIZs1+5LHWGLM0/8R19qqfilWdlccfgTlasez0Hsfwt7KXGLTlUkCIAIBI09aphfGdqhjuG5OOUUfBMQ2ZSfxHUnaNq33qHQrx6FB9ovAe5vi6vwXpOmwcRm+cz866fh97lDZLqvyOZfBZ3IyJt/pXQM7iNmmQD/wDmgBWXUjrQSws4Cy+HbUUZI4zEBQSPMUZDashBdJmjIJcZHAh/NRkltl6jotbeVIntB3GkUC2rGBXc6jyoHgI2RQGENz44oxwRz7WB0rQTCigCVwTAi5iLNs6hriBh1BYZvpNNdSvbhHfeJ8XtgAow8K+ODoG1JE9YgHpFRp53fM5mve2a+RiMR2s8cgEiY0keGdeX61HUQcopJFnhjStcpPtj7lgnEg1u5dZhbuBO8tKdSSCSY0icqsRIiY61q0q8ySTXU6N3s+6c77Sub98pYDXHN0gkJke4zeIHuxzJnVQoJk5RuehC/wBnBjfvYOydkuBDhlm195LNeKnJb0ZLU6nOQYZp9hsOp5u1tuTLJJSawc+7YYpr+KYvBkM2w1Krt6wBqfSo8v5GiCiupr8F2awOKwyrYmy2Zf2ms5wo7zIpJbntMesUnCPccbpweUykvcLvYRcbavOHKnDhWGxBZm/TL86xVKK8QqS/5fkbNVZOzS7pd/1JvZXD58Pc00Lx6EBYPnrXN/1Nds1sGuqj/dl/gs9lfxySExYEh1IIMEef9Odcx0uazB8M9H5bksxYm9xIMIVdKdekcXlscNO08tlLxfHNmAJOiQDrqsmDrvzHtXsvAYRhRLb/AOz++EeS8fhGOoW30OnYLEhlUk6lQfmK+cquK1FnHd4+5e4tRTGcY5kZTrUL4xUsl1XTDKLtKwKrbYy1w8/yiCfrFadCm5OfoSk8LCKUYIC4vM6em/Sttk2+B1v2Wy14vwAYyw1i54W3tP0cbT5HY+RNLS6x6e1bunQotgpxzE4jisO1t2RxlZWKsDuGUwR8xXsFJSWUc1rBDy/Q/Q0yvAaof1H9KYKLBOgPTQ0B2TJIWkWBG2PlQGBu2oJYUMgscoFtSBtTGm0iUg0FJjXQM0DBFMARSAaNnxZqZHHOQyKRIIimA9g75tulwbqwb5GYoEaviV97g/ZPNpmLeGZJJkhuYg8qdacVxyYNVVGyzc+OMEEWYKqT4mMKug18zsKtVUpLkjVGuMvZRq+G9oGQ2EvOq4dSbeW3lZrjqUDPdLAwsXAQFgx4avcYKKUOvr+hocnnLNZ/4st2i11Gth2YeLKpbIAJE76xVKXqDwzGdru2V10Z0ZJDBSPFnGYSGAOgHhIk60WRcIptdehOtpvCMVguKP3OIJ1YqozkzuwAWIjbOaq3rHxLlHlv4E7s52zuYZxC6EKGb4nUZgzm2CQASJGvzpucWQUGjd8V4imKw93EW5y3GtgTqYQEa+elc7TPPi0Uu0X+Ru1XGij++472bu91ZW4xyoSRl1PeAtBaOWUc/KPTN/qGlXXNPqlw++f0NnhVe7TJRWXlvPp/36fUm8Y4YxMrqflmX+o/rXnNFq1BbZdPyZ2NPqEuvQat4BbS57pHv8IPLT8RqyzVTulsq/z/AIJz1Dm9sP8AJlu1d8NeBWY7pSJGurPy5e9e0/0/TOnSvf3bf5Hk/F3nUbe6OoYO2FCeSge0CvnM7sXyl2bf5nR2vZtYpt5iqZzdkicUksGO4wxuXswOiafzJH0H8NdnTx2U/PkaazhknhVgvcUnYESarsnjBJx2xeDdWLa5Ygf351fKMZxxI52WnlHKftW7KtP360sggC+ByKgKtwDpEA9IB5kjo+D+Ib4Kqzh9vj8Cu6HPBy8LrNegM6FRQMAWmAsCgAjQAzhRBb1oZXBcsfoLBgqyajUdKZVzHoJxN4MunXajApSTXBLTYelRLUKoGJoAI0AMd4c8cqfYhn2sDppEhVu8y/CxHoYpp46CaT6kjhy97fRbveMCSPCSXBKmCvoYPoDNTi5t4RCarhHMuEaDFYc2FZy0knIkwyoX8T5iogsFUHTbziujVXsWZnJsvjc9q93r8w8Dwf8AbXbb6/swFI1hm0B12matj7KVnqzNbdJwWO2fw5DscETFqr5tVOW8NAyZYGfoVywT0g8tRbZKMYSg1nvH9DVVbixR6J4+xS9ouDvgkNt9c1weIfCVVTl675j8j0rg4zydZXLbx64+xnQ7HYUYRHfJ9EdWs28nDMKn5v2h/wAn/uVl8Jjv8Rus9El93/g1+ISa09cX6GgwFlmtWUUKQUAOZVJXm+o1AAaR6gVzPE9VGNk7Xz1S+Z3dJCNOnSk2mknw3zn98miuopYZtRXj02k8FcXJJ4KLirC5fgvayqoAV2ZfiJllIBAPhgH10119B4TUo1OTxlvHP0NNWY15ipZ9Us/f9DIXMKGxmQHMpuqoMg+EEAwRoeev6V7RNafw+UvSLZ5nUzd+ty+uV+B1Wdo6fWvlc2pYSOwljLZF4njBbtMx/CCY69B89Ku09W9qPfIu5TcDw4cF210E9C5kt/fnXUseFhFcs7sFjhbMmFA0HtXNUZTfBpclFclhhb5U6/6/61KGolB4kUzqUuYllggrq6OAVO4OxBEEVfoMSUl8cmW9NNNHDPtB7Enh13OhLYa4fATujb92x56bHnB6a+s0esVv8uXvL8V6/qY3F8sxzXl61vIbkBby9aA3IQ2IkwooI7+cIZNxjz50yOZB94wnXagMyQYxXlRgPN+BKt3g39KZJNMTcwwPkaBOKY3kddjIoYsSQPvZHxLSwPf6ihi1owx+Yg/vK9aQ96Gs65s00YI7lnI4cQvWngN6HcIputlQTzJ2AHMseQqyuqc3iKITvhBZbNrwPgZS2zlxbTLLOfDcdRrlTmi/9R305dSqiNTSSzL8jgazWq2WI8+i7Nr83z8kPcG4acTcD923cKWFu2ogksCCY1J+p35zV18FWsSfLM91sofy173Dk129F9xm1NjiGVRpkgo0xoA0EbjValGGKeeRSmp6Tf09v++P+x/FMuGxCX1gJdMOoJAVtYzcwOfzqFaVte19S1Sco7V1jzHD6ruvr+g5x3AXLllmyo8QuWROYDN4BMgany6VjorjOTUuPy+p0v4tQ8tSa5S575ZzvHYS4gVspCOuZCY1G240kEEfyB0GGcUpNJ9DqJzaXxOrdoLOVbFoaZVYD/Mqj/trD/p+eVqLX6r8E2afEuZVx+C/saTE30tHurSgGBIHyBc7+grxkKp3t2Wvj99D0VNUppSm/wB/Ap8VjDbbNJYnRpO6+Q8twPXrXQhp42Q24x6G9VKUcY+RLWx3hFxVVmVdAT4WG6nziTpsZ1NU6fULTycJrjP2ZlcnD2W8J9cGd7NIbmMQnU5nc+sMf1Ir2Xjk1V4ZJeqS/I8np8T1efi2dPwlvQseX61880lact3odW6XZGQ7VXi9wWl2nO/tqo/za+1dHT1qMpz+iJxliKJfDkKWwPzST77H5RWS2bU2i3apcltw0b/KnQurKtQybdtCCTuNZ9OVTuqjKDbKYTafAjD4gqdOdc+m+VTyi6ytSQrj+BTF4d7V3VHEHaR0YeYMEelbpaxxlG+t8xf/AGjKq1zF9zznx7gV3C3mtXVhp8JjwsnJ1PMH6bb17TTamGorVkHwzDOtxeCrZJIAGkxNaCqS7D3d6tHIQKCeAC1B9B9aASC7jTXl9TTFgFqxoKAUUSLuFVtdj1FR3DcExlrLrs0+tSTIuMkDvnG6UxZa7A+9rzBoHuQM9s9PlQLMQwtvyoDEQZLflQGIlpwrgner3kZbQOUvBMt+VB+JvIVp0+mla/gZNVqo0x9lZl2X6nTOyfZX4X+7Du7fiNs7GBOe+2mdzuE2Ucuu2Uo1LZB9e5x7b7LMySzt979PgQ+1+K7y4uHtALmaXjbMxkL6Aax5jpXQ0tPlxdkuWY9HKHlPVSjiKy4r59f0RqMHw+1asWzbveMaBACCAJliw2POfOubqbJOeXHp0+PwwZtLGNsXOVmXJ5klxtxnnPbH2fQwGJuj/aMn84HzQLXXS/kmqEG/Cnj4v8TR8YwP3tHW3hwItwe7BGoPhcgkiZ/SuQpqueW+j7/kLSytai4RWcJ4XpnGX8+Vj6mRs8cy97ZII7okW2B/CpiSCNdPTcU3F7FPpnlnU1mnTt39U8JLsn/n8yLdV+7GZItsxbNBiWMOvRgdPQifTn3VNren7WOUdDS3pvy30XR/vqbjjJDY60o5d2vuXZj9DXI8M/k+EX2vq97/AAwdTUPdq4J9sE68mQsNzMkncg7H+XtXm6peZGL7dMHra3vSKl7OZq6Cmoo25SRY8OmzausASFVip5ZtfCOon5VllBajVVQ7uSz8jl+JWKNbfwI/2fYKb7sdAtuP8xH9DXoP9WT/APHrqX9UvwS/yeT0HvSkbS/fFoOWMAAk+gEz8q8Rpswt2ep2JLdFMymIGZ55sY+p/ma6y4Il7jSoyqPwiPbSKwamSk+C2iLxliMNfKk+fKqozcGWTgposVuZgfQ1dO1Ot4MyhtlyPYVAVIgHWlpKozre5dxXSalwSHwhiV1HTnVN+glH2ocr8SEbk3yUvHOB2cdYNm8IIk27g+K2/UdQeY5/Iizw/wASekeH0YXV5eThfGODPhbxs3BDIeWxBEhlPMEf3Ne502ohqK1ZDozDOG14I3d/WryOBJWgQkrTAICgCRFVkiFi/jSpLoVy95EuKTLBJUHlSyw2iGsKfwinuYtqE/ck6VLcR8tFrwbs6lyblyVsr8Tfm/dXz2+dbNLQ7HlnP1upjStsVmT6I6d2a4Wly33l5+6FtP8Ad7KqPApO4A/EdCTvqNa6VsvK4guH1Z5yy5WqdUrHldcLLb9F8ETOK8Q7iyWLHbVQSAza5Q3U1DR1728LjPHyMWorsuurpz7bS8zHTPxxxlLqZfsZgzevG45nWJ6u/wAR9gf+qt+uuVVTx2WTpeIJTlVooPG5rPwRsruEQ2rji8qZSQts/E0RrvMn0O3KuPQ5JxbWXJZb9PkYtVCucLFGahGDaUO7xxl+rZyjiN2Max6XV+hFdxf7Z2NNDPhyX/FnRFw17uXvowCp4WhofWJ05gzEGuFqdqltXV/Z/wCTF4OrGlOWNse+eUlz9V8H9Dmnamx3GKV4kQCR1I3+akVtpkrYL0wdLSRnOudM3ym8P58pl79xxD2l7olsObigxllc8axvHi5aa+tc3VRjVl98MNHZO7iSxiX0z8uxatdVuIgBjpeE5YBGVZOp00FYNJCMvCEpLhp5+rPRPnW/v0NJibZuoGP+INxtMgEjykEHyrxEX/DWuD91nqKpqubXYbw+CAXPdIVRy/TNG58hTt1TlLZVy/30LLL23th1/f7yN8cxwbDMERgpYIG8IEqVYiJkaeVdXwDw6z+MjbNrjP3x/k4/icXXTLc+eOPmyV9n6RZuvzZwJ/dUf1Nav9T3KWojV3Uc/d/4OXoYNQ3fEHa7EkmzYU+O64B//WhzvPqBHvXF0VDk7L5dIL8Xwv1OjvSxH1YuzhwlxDuAJ9Dy+tZatRhPJosr3LglLbzPr6n+lQpXmTHN7IE58OHBOx5f61supU1x1MsLXF/Aj2VKtB3rlWRccpmttSWUWOFuBVjnJmujopLyjHcm5Ey2x66VsbyijBGwFsMzKf79K5GiqhOcoS9DRdJxipIpe2nZO3i7cAgXV+C5G3PK3MqfpvW7T6iXh01zmD6r9Cn/AHVz1OKcT4bcw9w2rqFWHyI5FTsQev8AMV7Ci+F0FODymZpRcXghEVcRAVoEJy0CwOVWTEFASDoY2p5wLgVSyMEUAHFAE3hPDWvvlXQDVm5Bf6nYCr9PU7JY7GPW6uGlqc5fQ3XDMMMTdQZQuFw+iJ+FmAk+sbk8yfOuzY/4alte8zz6udtijLiU+fiorl/Vm1Fmz92Nxr0XT8KKRpBgBhudNST1rPGE1bjbn1bOZZdQ9G5+ZiXaMXjHPfu/i2cz7X8QLXBaXUJv5uf1gQPc12qMRjuZr8C0myp3Ncy/L/JpOB4cW7SJmVSACSWA8Z1P1/SufqNTWm9z6mCWj1ms1Mra4tYfDfGMdCTjuIWiCWYBwdY2bzB2n03rnVXxonszmHb4fA6eo8Jv1dSucNtucNdpfH5mBx3CmuXmuLctwXkasT5fCDWz/wCWpiscnc0uhshpo1S64wasOxEC3eMx8KPBgzrprXO1GvjPCjx8TJoPA/IcnY85TWOi59Sv4hwF8SIeze3mfCh2ygeLlEfKq6/EfLjtgdGnQbLJWyeW+PREjhfDbtgKqhgFI+O9ZUEA5gGg6ioX6/zouLXVfmEfDYRudyb5aeOw7ZwTLfN/9kHzs5zX7eWWEHQcoNYncv4dadZ2pJfHg6Ch/M8zuSv9o3AX/aYYFjJm8Drr5H61gu0WntalJM3fxlvHTgavcaclJu4aUMrF38Q5kZYJpUaCimTnBSyOOrms9OSPiuJ5k7truHC5y8C4dGIjTw7RXS01v8O24RfJm1M5ajG99Bzh3aHuFCJiLIUTp4mkk8/BrWPU6WvU3O6yL3MjB+XHasYA3G7JvriGxSd4AVH7O7lAMzpHmdalXp4wpdMYvDefjkHLMt2fgTP/ABNaOpxST5Wbn9axS8Jpk87WvqXR1MksZQdrtXZQE/eVP/JuT9DU6/C64Z2p/cjPUOXXA5Z7bW9hft+9q8PrJq16CPxIeYSE7SrcYRdw5InQOyn/AKhWS/wmNi5bX0La79vGCWeJuYIt+6OrCKxLwiUH7Nn4YLlfFrDRLw3aALpcS4v72XT3itMNJclzh/JlM3B8oOxx21nlbgEzvI/WuZ/BaqixzUG+vTkuzXOGMl398tumVWBPqJn2paqxSqcWmn8UUxhJSyZvtPwa3iLTLdHwyVcCXTqw6jqvMDqBUfC9bOmeIdH2LbK4zRx/inDWsXDbYqY2ZTKkdQf5bivdVT31xsw0n6nOfEnH0IRWrBAy0CJL8HvEr+zMTrMDT3NQTSJOLwEvAb2aQmUTyKwR5605TiRUGSm4Hd6L86r3L1J4Y4OAuQPEpnoHP6LQ5R9Q2seTs6237SfK236kio+ZD1JbWW2DwzWbRtqmUMZZ2ZEbpvOkCY9Tzq6rXqn3fyMep8OhqJJ2Z47Z4JNri3dBbSXbShF0y5m3mdQpk8z61K3X3XRw1wyuPhWmjd539XrnoRLvHdz3znyCH/8Aph+lQ/iL/X8S1aHSrpCP2REbiYjMBcbmdVUeewJqtzsbw2aYqKXCDfisKHGGkHTM7O4n6Cqtjbw5EsrGVEeOOxIKxZtLm+HwIAfc+1V7a8Pl8E/b9CVh8bje87o3ltsdQPD9IH9xVbdO3ek2iajPOGOWzibtxrT4tg68hIBGmoiJ3olbCMVJR4BVtvGSMeHkX+6v37sGMjZtDOwIM85FHnbq98Eg2YltkxPHezyWMlxczJMPJ18jPLpS0+qduYvh9gspUeew1xfhVlEt3bSlrZ+KWMwYj05j5U6Lpyk4S6hZXFJSXQa4rwy1bFq9bUtabRxmPPbXlzHqKlTdOTlCXD7CsrjHEl0LnD8CwrBXRSQRI8TbfOsstVdF4Zcqa2soGJ4HhUUu6kKNSczf1pR1V0nhDdNaWWU+AwNq6WvumTDpMCTLR1O5/rpWuds4JVp5kyiNcZPd0QvA4S1dY3nQJYTYa6+p50rLJwWxPMmOMIye7HArA4VcTdlba27Kb6anyJ/uKU5yphy8yYRirJcLgLFWbV+6LWHtqFB8Tifcjy/WnGU64b7H9AcYzltih3i3CcNYX8RdvhGY/wBxUKb7bH8B2VQghuxwCytsvfdg0TlBEgHYEEbmpS1M3PbWiMaYpZkFg+z4ym73jWxuNicvmRFSnqcS24ywVPGcisFbvQzLiXVEkySwH61OU4rCceWRUZPuOcPxeNuoXzB1B/8AyC2dv+IfzpzdUHh9RQU5LIi3xe4ym4cOhVTGZQ66/wALR9KbjHO3Ik3jOB7/AMRyuW6LwU7gXJB6eFgP1pV0RhPfBRyu+EEp5WHkFuzgnVgbjLmmA6tAY65lKsYO/lrtWiV1rio9skNkN27uRR2VV/8ACxNp/LMJ+RIP0pK71HtI7dkMV+Sf839Kl5sRbGWGDu426jP94hVnUmNtSRC61knOqDUcF0YzazkbbE41LIunFGCYADGdfb1+VOMqnPZtE4zUd2SXeXFBLRbFHPdIAWWJE9fmPnVfmVtvEeES2SSXPUYxljEi7bsHEMS5kwW0E7nboflRC2twc9vQJQmpKOQ8RwTvMR3bX2YKmZzrp5ak8iKS1GK96j3H5WZYbBwDg1pxce4CVU6GY5EmY8o+dGo1E47Yx6sddaeWyPg8LbFi7iGSZYrbBnTWB6/+mpTsm5xrT+ZGMIqLkzRcF4agsoTbWSJMqJ11En0isOoum7GkzRXCKisop8DiFs4hrQYNZuEgEaqG/L9Y9CK02RlZUpdJIqi1GeOzE4a13d25hLn+Hc1Q/pH97rROW6Cuj1XUIpKTg+jImEDEPhLh/aWyWtHrzgeo1Hr5VZJpNXR6PqRWeYPquhIuhr9gXVnvrBhvzEDUGOvP/NUI4rs2v3ZDeZRyuqJWMJe3axlr41+JesfEPbX2NQglGTpl0fQlJ5Smiyx/D/vdhbi6NGa2fXkfI1TVPyJ7X0JzW+PxE8Mdr9kpeUhllHBEGY0PuIM0rUqrN0Pmhwe6OGV3Bkyvcwd7YyUnmp6e2vqDV173JXQ+pCvhuuRGtOMP32ExElSCbcbtOwXoT9CDVkl5u22HXuQTUMwl0F9l7rWbrYS9ofiQ8jIkgeo19jUdXFTirY/UKJOL2MkcTwF7E38jKUw9s7ndz1EfL51CqyFMMrmT/AnOMrJY7EdsO2KuZAMmGtGBGmZl0Mfp/rUt6pjufMmLa5vC6IPjWEd7lqyB3dnMFERLQJJAGwA01qWnlFRdnWQrYttR7EnG2WYjCYVYUD9q3IA8iep3PWahW1/u2fQcumyBNbD2sDZk/wDqdv7+VVtz1E8E1triV/C8IXJxWIgc1B2VRz/p86ttmoryqyEE5PfIh4NfvmKd9ra5RHMgTH86tl/49KXdkE/MnnsTeJ3mvXBYt7D4iNtP5D9ahTFQj5kic25PahHFbJY28Ja0EZ7h/dG0+v8ASnXJYdsvoRms4giJxZ3S4MMjRbuBRBjQExv6j3mralGcfMkuUQsbi9qH0trccWV0sWNXP5mE5ifr9arcnFb370uhPCb2rohWGPfO1+6Is2/gBGkDYRz/ALFEv5cdkfeYJb3ufRCLFpLjNfuIFtKIAAiTyGm5qxylBKCeWRwpPc+gjhHCUxGd5KgGAAQY9Z1p3XyqwhQrU8snJ2cYCBfMeh/rVX8XH/1J+S/UZ4ojWcLbtD4rhEjnr4iPnAqNeJ3OXZDl7NaihHE8PmuYfCL+EAv6nf6Sf4qlVLCnaxT5cYIfw93veIqhMLaGgPUCdPcj5VDbs07fdks5tx6B8NvZ8TicTc0W1mA8okafwj/qpWxUao1R7hF5m5PsRMBiSMPiMS3xXmyJ6SZg9Nx/DVs4J2RrXYhGXsuXqT+IEWMCqAeO5AjnL6sPlpVUf5l+59ETb214GeMWlVcNhcwUCGuGYAH4if8AqNTqy5Ss+xCfGIiOJcVuYt/u+EU5NidpA0lvyr5bn6U66Y1+3Z1CVjl7MS3tdmbS2O6YksTmLjfP1UchyiqJ6qW/cTjUtuBHFuD96iS8XbcZXA0JEbjoSJqqvUbJPjhlkq9yXqO3+G23dbjr41ghhIOnWNx5GqldKKcU+GT8uLab6kzu7drNdMLoMx5mNvU60o754iDxHkZ4HhhfJulAqEnKvIzEkjblvW2Udq29zPnkvLqADyrLNYLI8lfcgHb++VUPkuSKfjfDTdyvbYLdQyp5GNcprRprtmYy6MhbDdyuqKTuX4hiJUhBaUQ0Bob2OoLA89h51vjjT1+uTLL+ZL5GvxvCrdwo7r40IKsCVII1iRynlWFWygml0ZfsUuRN9qzMvSGFIp8sCq4vc/3vCL+8T89P5Vv08f5U2ZrX7SNZbSqMEin4hwgXb4u3WlEACW40nmW68tPKpK7y4bY9WLZueWUmPvtjLvcWjFpT435GOnXyq+uKpj5kur6EZtze2PQp2xZw16/bsiS3gXXUa7+tatnmwjKXzKd2yTSNbwThnc29dXbVj/KfKufddvlhdEaYR2olGwASQBJiTzMbSaq3NrBNLnJQ9puHDIbonOGEnosQAPQwfetukt52Mouh/UWXB8Fau4UKogOPHzbNs0n2qm+co3ZfboSrw4cA4rwnOqWlOVFPiA6AaAe9Rqv2yc3yyUoZjtRDuYY3LgtAZbNqPdv51erNkd795kHHLx2Qji+Gay33ixoQPGnJlFFNisXlz+gTi4vdEnYTjFl0DZ1WeRIBHUGq5aecXjBNWRayTuIWVa5YzCYckeoRiPqB8qopk1GWPQlNcogY3wNi7q6OqJDbkeHz05D5VdX7UYxfQhLhtozPY60LuKL3PEwGcEkzmka+e9btW9lWImenmeWavtNaVcJeygCRmMaSxIkmufp23bHJotWIMpcag7rAJHhIUkciTlkn5n51qrft2Mrl0iiy4wobG4VTqBmMeY1H1A+VUUvFUmTn76RlO09wnFXZMwYHoAAK36ZJVIzXP22dA7N4VLeGtlFALKGY8yx5kmsOok3N5NFSWCXc3rHIviRXqBMVa3pAyh7UuTdsWyfATJG0mQP0JrpaKK2t9zNe+htbVsIoVRAAgAVW3nkihjEbVnmXRK29VBcVnHbpXD3GUwcu/rof1rRp0nYkyux4iwuwdoDDyBqXafONBWvWN78GelcGixG1YZF8Stc1WWjY3qQMo8cf/qOH9B+r10tP/sSMdv8AuI3ANUImVXH7pWzcIMEIaqiszRPsQ+DWFS0gUASoJ8yRqTUr25TeQrSUUUPCbStxG7IBjOR5GQJ+tbbG1plgzRX81mwcaVzUaxh6YyLxITZuA/kb9Kuq4kiE/dZC7Bse7uDln/UCa061LciijoaO+NawySL0R7goGMXBUkBguIWgt1wBADGB712q23FHPn7z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://us.123rf.com/450wm/elenashow/elenashow1111/elenashow111100004/11218745-%D0%A2%D0%B5%D0%B0%D1%82%D1%80-%D1%81%D1%86%D0%B5%D0%BD%D0%B5-%D1%81-%D0%BA%D1%80%D0%B0%D1%81%D0%BD%D1%8B%D0%BC-%D0%B7%D0%B0%D0%BD%D0%B0%D0%B2%D0%B5%D1%81%D0%BE%D0%BC-%D0%B8-%D0%BC%D0%B0%D1%81%D0%BA%D0%B8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2" y="-1"/>
            <a:ext cx="9156252" cy="688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2492896"/>
            <a:ext cx="76328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«Контрамарка»? –</a:t>
            </a:r>
            <a:b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Даст словарь на то ответ:</a:t>
            </a:r>
            <a:b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Знай, она – талон бесплатный.</a:t>
            </a:r>
            <a:b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попросту 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-…</a:t>
            </a:r>
          </a:p>
        </p:txBody>
      </p:sp>
      <p:pic>
        <p:nvPicPr>
          <p:cNvPr id="13314" name="Picture 2" descr="http://www.rion.ru/images/jobs/06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167">
            <a:off x="886756" y="1196752"/>
            <a:ext cx="7370488" cy="405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260059">
            <a:off x="4137539" y="5275956"/>
            <a:ext cx="32287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Билет</a:t>
            </a:r>
            <a:endParaRPr lang="ru-RU" sz="9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5175" y="2330008"/>
            <a:ext cx="73352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вещь предлагают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гардеробе зрителям, чтобы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Лучше можно было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разглядеть героев спектакля.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http://www.newizv.ru/images/photos/other/20111017192613_B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1" y="37103"/>
            <a:ext cx="8045026" cy="567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21260059">
            <a:off x="3489927" y="5275956"/>
            <a:ext cx="45239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Бинокль</a:t>
            </a:r>
            <a:endParaRPr lang="ru-RU" sz="9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1799959"/>
            <a:ext cx="669674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сцену освещать</a:t>
            </a:r>
            <a:b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Правильно, отменно –</a:t>
            </a:r>
            <a:b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Осветительный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прибор</a:t>
            </a:r>
            <a:b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Нужен непременно:</a:t>
            </a:r>
            <a:b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 прошло всё на «Ура!»,</a:t>
            </a:r>
            <a:b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Свет дают …</a:t>
            </a:r>
          </a:p>
          <a:p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http://thumbs.dreamstime.com/t/%D1%8D%D1%82%D0%B0%D0%BF-%D1%82%D0%B5%D0%B0%D1%82%D1%80%D0%B0-%D1%84%D0%B0%D1%80%D1%8B-25843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663"/>
            <a:ext cx="9158921" cy="64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260059">
            <a:off x="2258025" y="4957628"/>
            <a:ext cx="6219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Прожектора</a:t>
            </a:r>
            <a:endParaRPr lang="ru-RU" sz="9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2780928"/>
            <a:ext cx="7632848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хранения одежды посетителей,</a:t>
            </a:r>
          </a:p>
          <a:p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Театралов или кинозрителей,</a:t>
            </a:r>
          </a:p>
          <a:p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было им удобно и не жарко –</a:t>
            </a:r>
          </a:p>
          <a:p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Гардероб есть.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проще –…</a:t>
            </a:r>
          </a:p>
          <a:p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iledokol.info/images/newspost_images/bewa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2" y="442060"/>
            <a:ext cx="8419725" cy="52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260059">
            <a:off x="1781431" y="5378172"/>
            <a:ext cx="6013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Раздевалка</a:t>
            </a:r>
            <a:endParaRPr lang="ru-RU" sz="9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5953" y="2852936"/>
            <a:ext cx="73448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кинотеатре – широкий экран,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цирке – манеж иль арена.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Ну, а в театре, обычном театре,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Площадка особая - …</a:t>
            </a:r>
          </a:p>
        </p:txBody>
      </p:sp>
      <p:pic>
        <p:nvPicPr>
          <p:cNvPr id="11266" name="Picture 2" descr="http://thumbs.dreamstime.com/t/cinema-theater-scene-curtain-vector-46186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312737"/>
            <a:ext cx="7919665" cy="556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260059">
            <a:off x="3155201" y="5378172"/>
            <a:ext cx="3265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Сцена</a:t>
            </a:r>
            <a:endParaRPr lang="ru-RU" sz="9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96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2636912"/>
            <a:ext cx="73448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называется бумага, где заранее рассказано, какой спектакль состоится и кто в нём будет играть?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ttp://ic.pics.livejournal.com/teatr_nebo/13629976/37423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60338"/>
            <a:ext cx="8000057" cy="57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1260059">
            <a:off x="2877882" y="5378172"/>
            <a:ext cx="38202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Афиша</a:t>
            </a:r>
            <a:endParaRPr lang="ru-RU" sz="9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и шаблоны для детей о театре презентац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ISEhUTExMWFhUXFxcYFxUXFRcbExgZFxUYFxUWFRcYHiggGBolGxgXITEhJSkrLi8uGh8zODMtNyguLisBCgoKDg0OGxAQGy4mICUvLS0tLy0tLS8tMjAvLS0tLS8tLS0tLS0tLy8tLS0rNS0tLS0tLS0tLS0tLS0tLS0tLf/AABEIALwBDAMBEQACEQEDEQH/xAAcAAEAAQUBAQAAAAAAAAAAAAAABAIDBQYHAQj/xABDEAACAQIDBAYHBAgFBQEAAAABAgADERIhMQRBUWEFBiIycYEHE0JSkbHBI2Kh8BQzU3KCotHhQ5LC0vEIVGOTsoP/xAAaAQEAAwEBAQAAAAAAAAAAAAAAAgMEAQUG/8QANhEAAgECBAMGBQQBBAMAAAAAAAECAxESITFBBFFhInGBkaHwEzKxwdEFQlLh8RQjYnIVQ4L/2gAMAwEAAhEDEQA/AOOgSg9ZK4Ai4SLiLp+ec42WRiZrqv1bO11cwRSTCajAZ56U0++27hmd0or8T8GF93oc+ApSsdXpdGfo/dQBcgQN2VsAFtFGHPnPm6spSeKRui42sjLU9kDDMZEAg8L6H6H+05GFyEqli/S2MLuHw1t4a8x5iTwWK3O5jumuiaFfKpSp1DuD2DkcadQaycas6b7Ere/Ukkmu1+f8Go7X6P8AYychtFE8Lq6/iL/jNC/VK0cn9PxY7/poyzT9+psB2Giuxrsqol0OJaho9q/3rNnoL8hK5fqGKNmvFaiPDOM8SeWlrkzY69gATe3w0zHLO+XCee3Z32Lmifkf78DoT8jzl1rq5VexaJI01zyvYkjUA7nHwMWJXIFYUyS2a5/rKeTA8Kqbj4/GLvckr+/sXdnqVgyuhp1SvdcWDi4sddMiRlxko1Jwlig8yMoQatJWMwnWDbBqjfBf6TUv1HiY9fL8Gd8Fw79sqPWPajojfBf9sf8Ak+Jf+Di4Ggt/qY7pDbNqrW9Yi9k3UuVsp4gcZRV4itVynLIup0KNP5THkBj23NY64R2aK82PDx+EqvyLttLE2g1wAvd0GEWDcqY4cW/IYXuQZIQC1zprfluI8TkOOu+EiLZZ2qva/Hf48PAf1lU5Z4UTityD0ZgTaDXcJU7OFQad+ZJbFY5k2sNDNdDio0NFfoyNai6kbJ2Nb2zqPslWq1QtW7RvgpqqqOQ1tNEf1WolZL6kP9NH2zM9EdVtkoEEbOq8HrH1lU/upuMqqcXWqLtSy97ZHcEI6en5Zs7UARa3LO1/C2l+W7UynDcgp2LB2ALc2F/wA/OXxM46diaqX3MbtuzliaYW+Xa3X5A/GVL5rFqllc0Xr71PwqdopC5Vb1AB3kGlZbcBYN5HjPc4Di2/9uXgYq1KMnjSNCZLD88Lz07hwSWRbInblbiFuM994uctlmZNesW2f93tH/vqf7ouzipwtoUDrFtv/d7R/wC+p/ukrsqVOPIx6fT6yLL4rK/Q9ByHnOEr9nzMr1e6FqbXVFKnlld3PdRbZsx4Z+cqq1Y044mThyO2dBdGU9npItNeyMqYPed2GdV+ZGfJfGeFVqOpLE/AsfLzMydmBXDle1wxF8xo1uJY3kcF1YhjadyJsD2ZqdjkSUuD2hYFlz1FjcefCV08uz5Ep/yJFZ8t9tRbvZb1+8vDeJY+hFIiV+1kcJJzsf1dT7yN7D8tJVLPL2/wWxyz9r8lqmu5ahQj2Km745GU9E/Blt8s436ovhK33PGwkkqhy9MhdI4wLtUW40Ua6jhITi38zRKDjfsos0KxbsrlUW5RWyxA96mw4MMxzEspZZMSS1995e9YKi4kBN8mQ5Mbez92qu47/lYuRC2F2fv+iHUrA2csRuXaFH8ldOP55TjLEtvT7ovpSGr0/wD9KJ7J5ld0qdjqb2fgyXSC+zWI8bicy2kRd94lbjjX/G8d8gukCJUpUzotSqeGYXzPCEltmdvLoiM+oUgO2ooU8qS/eqtvtzlsR19X9iTsxL3JOIaM4yVrf4dPhTG9t9vhPKxB5B9tvepfsAkJfLG4yL29xd3PwkW7LqFHYs7KSzd7ARYjFvNzM6hne5Y9NLmVC1vuNzsDLP8AcKr0+pbqBx36qoOCgX+AznO1u7Ek4/tjcopIFOKzC+hOdZ+SD2BzkopLP/JGbby/x4k2k5B0F9MI0W/+Gp3sdWbcJerlEkVbVWwKW1Oij3nI3cgIk8r+XeciruxT0dswC4jqbag4hcC+ueZCm2UjTjZXZKcs7I8r0c8OhzambZA+2h4jPTgeUlbOwi8r+fcch6+dV/UYq9FbUi1nT9i59n9w3GE+XCevwnE/EWGWonp9DTN/mPlN2xUnmU7j4/WCOqZ4u+GFuUSRUi9bL+ESJotZeCMh0D0HV2uoKdMbrs57iLfNmPlpqd0hUqxppykQUcVl0OydW+hKNCmKdMfZ953bvVmXIu/CkNy7zlxv4Vau6ru9NjVhw5b+/UzlGpjYN711p8l9uqfHd/eUrP3sRkrK3n38iSKtxce1pyXRf9TeU7e696FbRpHXnp0bOyuLFwcKLjswJvZwt7EKwseR3SzhqLrTetlvYnOeCNramydEdKJtaNhYesQ2fBoHFu3TOhGfMZkGKkHF6Ze/f9EEy6m9CoJ1ZBof/JSvpzG46yiSLVzv76gUiR2SKij2W745cZCzayzXqTvFa5PoUeqG+kw5Yv7SvDH+JPE/5FLUmAuFWmPebNvK++dwtK9rIYk8m2zHVdkJZWUkC+JmYfa1Le7+zUE62PmSJbBJq7T6CUnpl3EqgMRBbsVWGam4WoAbXtlZrj6iMD1RHGkrbfQ9r7OQxe+FvaJF0blVXT+MZcbRZy01OqWVvfh+D2lQC59qkTvXOkfCVtWfIliuuf1Ja03P7N+eV/oZ3DJ8mQvFc0emi/uIOZ/uYwy5JDFHm2R66XyaoW+5TH10nH1fkST5K3Vkc7LfsEBV301OZ4Gs+4ctTuEsjB6vJHHPfV+9C9XoqABUOFTZQoyZtwUD2V/JzizlnscU7aakGvs71GUlQApKeqYHCV0VVOWFsjZs78jadsrPLMKVtybs9MkWU4gP8Op315A75Slnl5Mm2k88uqL3qgP8Jhyvl8owr+IxP+XvzK0ovqqKg95sz5Xy/CSjF7Rt3kHKOjbfRHoKqCwY/eqm+I/dpjUmSit0/H8EXd5NeH5K0siGpU7CqDlrgXeMu853232Al0VbJFTd2aNX62LX2xEuopkB6LY7WXMYcjnUdrXB3ZWl9XhZKi5Z3WVtfE5TqJSw7Pc6Ds9bEoO5hn8j8Lj/ACzNF3E42Zbr9qwJsSbBvdqpp5EX/GdefvfmSjln7sQ9qpiqpOEYrGnUptbC3Gk/I54TuOWhERm07rJolZLJ6P3l9zknXDql6i9egGahcYlP6yi17YKnFeDeR5+1wvFKqsL1KqlNxefSxqQHe/O+ayCWp6wzM4Sas2WZMzo3ToPqJtFYB632FE4e0w+0YW0ppqfE2HjMVfi6dJczZhxXUeh0nozomnRprRp08NPUU79uod71W93nwyFp41WrOtO8tOX3LUlBZd1/x1MgxD3W/wBmtvWOMsRHdppwHLhc6mVqzvyQs49706F1WJz0arkv3KQ1PLIX8hGub3+hFq3h6su1K9lL2sLXUciLIP8AKP55OeSbfv39yEY3ko+/f4OKdeOkfXbRhButMG91IdXJs6knvDsgg8563AUnTpXerOS7U77JELq/1hq0LEEg0w4o4QoAeo4LetPtpkRY8ZorUIzffa/hy5GeDlZvbY7L0V0wu0o/raZBpNY16edK9v1istyg56cZ5EqWJNpd/T8Gj5HZPXb3qZAKWz7NYbqiEB/4gN8ySi91dc1qWp2/49HoVMSP2/gATOP/AOgrP+JZINsRQUx79ZgW8Ql/mR5yUYJZteYxbJ37tC5RC6i7XZA1V9O0SFIBsX9qwAC5GxG/ZDh3LtSWXvzM062HJGcTq+xRyThrFXphibrhL3DWHtWA+Anpw4K0Xaylpfp1MD4rNXzWtiD0hsr0mey3pU1BxPcXJ19W4udSMiDlv3TJX4VK70S3e/caaNe6S3fL7mN2gCkc8ez3se0oaicRNicOJMyDphJmWrQqRfaXvwv6o1QqKeln6P1KBUvuoVB7yVMJ81bIfEzJKMdrP0L03za71f6FTtwpUxzeqLfykmRUVyXmM+b8igbQp7JrAnfT2dW87sO1bndZohTb+VX7kVyds7eb+xNGz1AHSnRwsgBwHC1TtkgFUQ4b6E3YmxvYnI6o8K3J4tVnbf8ACM0q6yd8nvt65mbpdABsWNmwMKbYSSKgZWLWJ4Z2sN1hunow4NWs/ldsuvXmYZcQ75a5mH23ZmQ4Kihro7sow3RA1rZ9l10yvfhfdgrcI07LXXou42UuIur7aEMLckKVqW9hyVrLyBbteTDzmKcM7SWfka4yVunmi5Tc6Ya6nhY2+INpS007dolk/wCJ61M6imzH3qjWUc4wt5pN94xbX8izU2hEDVDirvTUkikLomWinupfS97maIUnJXvp5e/Urk/26X56v7/Y5l1v631ajDMDCKVWgiYSiEM2Ja4v2msNN2U9Ghw8Wr7Zp/1+SqWK7jHbO5pWxbWyulYYcSuGzW64sV74Ruvu5TfOKacNmiMLumpcju/Vrblq0QVJK6qSCCy5hjY5i4DnzE+bUXCThLVM0zzSkjIVLE4WOT9gtwqL3H81sfjEls9/aEdLrb6blhmbN7faIMNZPfUZYhxI+XhI5vvWvUssslfsvNPkyirTDWZSO0LAtbC4tnSqg5YrbzqPwK+UovxGl4yXf+UaF1i9H/rGd9kAVzfFszG2f/hY8/ZPkd09Th/1BStGpkymVNxu9U0aBt+x1KTslVGRxa6sCD8DPSi01dEZcyDaWGU+jACzmx9bVGrH9VT5mfJpXd9X6HpXsuS9WVYC11Vtc6lY8OA4LwXfOvtdmOm7Hy2b8EeqitlbDRp5ni3jzJjKX/VHc4f9n6HuLFdmy9YD/DRXvW4XsFHlJrN3e/0IS7NktvqzG9atuFOk5dWKgH1gS2IXt6y1yBlipr/AZYo45qPN78yEclc4dtm0vUL1KjFnY5sdSbame/GKSUUrIh8sJPwJXQ/R/ratGl7zC/hq38oMrrVcEZS5Fnw8EFF7n010F0Ii7MFCimxAXGtrlRaxy0yUc8heV8Pw/wASjduzf7lq1seTVrWqW1S2ZH2nqmjs5NNVxVAFNIlCtPCASRkpbEL6HWSq8FGWbind91kWQ42cVZSem+eZbp9VASoJrgF2B+1HZUE4SMrkns/jKFwEG1eL1e+2zLHx07PNactyRsHVimpVjTGLC4YucbK2QR6eK9tCcjvl1Lg8NuyllnuVVeMlK6xfYzmw9HrTzFy2BULXOYUZZXsJtp0lF4t7WuZJVHLLbWxLtLbECivQV1KsoZTqGAIPiDOSinqdTa0I1Xo8XdlJV3TBfcAL2sMtLmUyo3cpRdm8vaJqo8k9EYx+rFFmXFSpFQpDnAA7tYDFcC4OWt95lP8ApbuN0mks8s2+ZcuKnZ2b6Z5Isp1VpAKfU0S+O7XW6lLnsgMDbIjTW0guEaSyje+eW3Ik+Lm38z89zI0+hkC1KelNyLIowhbACwsfujdLVw11KLeT2WVip15XUt1u8yemzICWCjEQAWsMRA0BOpmlRSKXJvIu2kjhZ2zZVqoyOLqwsRcjLxEhUhGccMs0ShJxd0YnpHq8lW+JVfE4N2HaRcIDCmwzBOEaETLU4XFdZNN77LoX0+JlHNZWXqY0dU1uLeuUFmBAq3wqL4G7V7nT+kyf+Ph/C2b0e3M0f66fNPwKaPVFDYsrsSHyqVCVVgfsyQpFwd4zk6fARung56u/cJ8dOzSly0VjMbB0KqoFdVzRQ9NR9niXMsMhne+dpqjwqv2s8rW2y3M067buueu5wf0q9D+p2pagULjuGUWwgrmBll3Tb+GY+GqSbnCWq5e9j1qDTwvmaIiWLL8JtvdJiMMMpw8Tpfo06VZlwXdmSwxNbAq5Cii782BGfHXSeTxlLDUUlbPz5ko5xsb9UVTYX7DhVB4X7VBvgCh/dmOSTXvw/B2Da01Xt/koux7Yyq08nHEDIHy0lTvbEtV9CxWXZfyv6lOEWLooKH9ZS3LnqOV9DuM5fLHHTdDPKEtdmeVVGG7XemNKg/WU+T8Rz+U7KzV1p9Am07aP0Zb26itRAtekm00tz4Qzr5ajxBlkKtSnmnlzIyhFvLJ8tjV63o42CqcdOo6qfZWotgd+VQFh4EzYv1GqlZpModJJ5m7CmSoBApUhog1P9TPPzkv4x5cy66T5y5lJpl+yowoM7f6mO8yPz9mOSJJqHaeb96FLWfs6UkzY8efidBJZSy/aszvajn+5lVEFjit2mwkLuCj9SnhljPJRLE3rv7t+SuVlktF7b+xyv0i9LJUYImF1BulValzhUsrq6jezgvu7wynqcJSwu/29SKu1c0kpfAvHM+efym/mzuG6hDnmdB9E/Rhq7W1bdTsqk6Bm33tlkLfxTz+Lk3hgna7WZ3iprM+haNMKAqgADcNBPXhFRSSPn27vMuyZwQBAEAQBAEAQBAEAQBAEAQBAEA8M4DmXpj6H9ZszFQOwPWiwzuubk5b1uL8hPIr/AO3xUXs8rJer8T0+Cl2WcFrGzK3HI+U2x0aPSrNKcKi3yZP6A2r1NcNhxEEqoL4VBYWR2NtFvfyldeGOFipRabXI7hsW0JWpBwwZTjVihuoKtathPAOPWL9288WpDC7P3f3fzIxk9tfdvwXrt3/8Wn2ag3MNzcwR9Jnd74lqtfyXK1sL0enR8irBpVp5DeOB3g8RIvLtwO3/APXMrp088VI4X3p7J425cpJa4oZPl+CEnZYZ5oi1WUNcXoVN4t9kx5Dd5TjnG99GTSdv5L1KKi4jd9mR295Stj8SIut0cS5SaMmlBj2qptzOvgBJKEn2p5EMcV2YK5Q937CDCm8n5sfpOXx9mOm/9hWh2pa7FkgNZVF6anzqPuHh8h4wrPJaL1f4JO6zfzP0Riet/TSbNQYFyGqAg1ApOAOrWcgZjGyhV5C+6bKFNyfXbbvZRL6ehxPb9pas5dgoao2IhRZQW1sNwnswio9laIss1TSer+5bQ9pm3AWHn/aHolzLadviSntFWR330O9CmlsqMwsz3qNcahu74EAJMlBOpxTktFl0fP1PN42eVuZ0qeueYIAgCAIAgCAIAgCAIAgCAIAgCAIAgGL6w7L6ykRkcjcWza+i38Z5/wCo03OleOq5eho4aeGZ8sdOdHmhUrUDrSc28BmD5qRO0amNRmt0e41jotbxzIOLMHiPxH9rSy2RxS7afNfQ6T6OesoH2FRgBkoAQhaa017Fd20zLYG/h3Azz+Ko/uW/15FDi1Jx5fQ6DUplSCo7SggKfaQd5DxK/ipE8uSad1qvdvAti01Z6P68/H6ntMW+0p9095Tnb7rDhzkfl7cNNyTz7E9dv6LwpK+aZH3T/pO+dwKWcNSGNwynmuZG2naWUYaqYh95T85XKpJZTXmicacJZwfqY/1uznSoyfdFQgDyOknFXV0ibUlqzONRAzqNnwBu3x3SThbOo/DVlCnfKC+xaqHEPcpjXif9x/CRbxKyyj9fySSwvnIx/S/StPZkxvlngRL72IFid2ZBZ9wy3y2nBzdkvfLr7RFuyz9+9vM4z1r6WbaKrXJxY2SoVcmlUZHYK6LoFC5DkBPdo08Cv4rLNdCuPaj3u3kYct2idyj8TkPwvLFp3l85JVG9or12Mh1f6NNerRoftHu/JdW/lBlNep8OMpctCS7FFRerzZ9TdBbL6ukBYj7u4Wyy5Tv6dS+HSzvdu+fvQ8PiZ4pmSnoGcQBAEAQBAEAQBAEAQBAEAQBAEAQBAKKq3BHEESM44k0dTs7nz/6XeiPU7SlcAhagwNfiL4SeZW/+WeNwjwOVLSzur62PoOEqq6vvkzm5WwZfca/lp9Z6OviRlHCnH+LJFCrhdWubMLMFYqWW4xKSNxFpFq8bEpq80+aOv9Uusy11Sm5AcgtTs2JggdlRKh/bKANbYgeU8fiaLi2/B9eqXv6FVOV1p4G00wb4ksG9pR3WHvKN4PCYs07x8VzLbprDLTny7+RcUI/3DwPc8junbQnmsn6HO1DqhWWuo7ILDkQRElWjor+oi6MnnkRhU2n9mo5GpY/AA2kkp/udjrdPb6EslB3VZ+ZyQf1nLQ/am/REXj/c0vqYHp7rHToGxbHVyAUZKmJgoLHSmuJlzOee7WXU6MpvP+vANxiun17zlfWfrC9RqgxnGPWUqxUqaDoKg9UKOpC2W50veerw/DqKv3Nc+tyvE22+SNdUWP7q/if+TNTLoLDJL+K9SlVvhX3jc+H/ABf4zuhXGOK0f5O/gdS9DPQxq1qm0lQQOwgO8Cxe3kVF/GedxF6k40Vnu10O8XVteXgju1NAAAN2U9eEVFJLY8Ju7uVyZwQBAEAQBAEAQBAEAQBAEAQBAEAQBAPDOA0X0pdAfpGyVAo7VgyneXBuoHDIW/iM8nio/BrRq7aN87nocHUv2WfOdQ5qx39lvl8vlNi0selUabjPmsLLZ7tt6n+x+k7uQvaFt4v39if0Vt/qXNy3qmam9VUsGZVbFYE6EG+lpCpTxrrtchUVsWHo/A6h1d63BkQbQw7S41qqb4AahRRXt3KndudDceI8mtwubtt7y6e2ShNM3anVDAFhiBF8aa24kb/H8Zka3mr9UHlo7dHp4HlX1Vv1uHxFjItQ2mSXxN4EOnRxi616xG4ogK+RIN5KFN23Z2UrPRGj9M9bqxIFaolCmK1SlVRGNTaAqLcOpBuFY5XAAzE9CFHErxvLK62RXF2WSt76GhbV0y7gKvYBpBaxBzrWcurPwOJr2HIbpvjRjFPvy6EaeLHGUntdmLpDTmST4L+TL2IZpdXfwR7qObknyH5M5v3Er4ll+5+hc2amztZRdnIpoOZNsvwEjJpLPvZOD+afgvyfTfo+6GXZtmRBYhRa+/F7TedyfOY/0+PxZSrPfzXtWPN42fawm2T1zCIAgCAIAgCAIAgCAIAgCAIAgCAIAgCAIBF6QoY0Iy01O7ifheZuLpfEpNZeJZSnhlc+ZOv/AEL+j7VUUDsVftE4YvaHxv5MJi4Kripq+qyf2Z7tscHDxXea1Ta5B3MMJ8dP6fCbWiEJXa/5Kz7zxfZvzRvPT6xY4nezfWLL+w7e9IEA9ksoqp7NRQ18LcriRnTjJ3az2fIrd3BZ6NXN06A6zMHUUqyUi9WqXpVb/o9NMOKmEc2AuVtx7Y4TBV4fCm7O1lmtW97osjKWaednn0RtWx9eqhRWrbNVUGi1fFTZKiimrYWY4hcHQ2xHJhM0uHTk8M1rbx8b/Ui8K/bb3zX4LHSXpDoUnC1DtikqrAerpDssoZciTbIzsOCnNXTT8f6OOrCOWH0ZyIr2TbeVQeWv0ns7llrU5W3aiU1T3rbyFHl+ROpaEKjyk1/1BGoHJB9TA2dukUG1y/dX6n884D/49y+5vnor6B9dtAqkHBS7KEKTdyLs38K313ss83jql7Uv5a21sTqSUVZaRXqfRez08KgcBa9p61KGCKVzw5yvJsuywiIAgCAIAgCAIAgCAIAgCAIAgCAIAgCAIB4Zxg5d6X+rprUsaXNRTjWy5ZA4kuOKD4qvHPxqtuH4m7eUteS5HqcJUeHLY4M4uTbRsx+8NR+eM9FM0TWbUdHmu/dA53+8L/xL+fxnQ+08t1fxRTqT95bjxH9xHIis21zV0XKfay99PxXT5SLy8C2Hauv5L1RQajDMMRe17Ei4YdoG2ouNJK19SifPrco2mszm7szkC12JJsNBc7oWWhFxW5ebLAOALnxOY+kjzNMnbAuWZbGVvujF/E2n0+EkU6LPbPxeh7a2XDIfvHU+UErW8MvFkjYNlarUSnTF3Y4EHj3mPAam/C8rqTjCLlLRZskuzmu5fdn0r1A6vrs1BAFIAUAHECG712IGhYm/mBumXgqUqlR15+HdyMHF1P2J95twnqmE9nQIAgCAIAgCAIAgCAIAgCAIAgCAIAgCAIAgELpXYxVplc+VjY33G8ycXQ+LT0u1or7l1CpgmmfNXpB6vnZdpay4UqMWUXuEcHtLcZWzuOTcpk4Os5xwy+aOTPWi1JWW+aNVvw/eHIjvD88puOZ7d6+6BNsxuIYeByI+MHG7O62z8GeqcJv7rfg2n0nGrolGWCS6P0Y2hLYhwP4XuPwiIrRspLk/QsGdKnqX6jYiTuY/yrCVkWTalJvm7eCPL7998Xme4PLWAs3d9/jt+Qv9c/8A6P0nCUdb++rOseifqiTbaKgAaoLIGW6imRfTS7ZH93L2p5lebr1VRi8ufVbMrq1MMcXkdwoUgosAB4aT2KVNQjhSPIlJyd2XJYREAQBAEAQBAEAQBAEAQBAEAQBAEAQBAEAQBAPDANG9IfVZNpostgL90hSWDKDhfLW1yOYJE8XioPh6qqw7rLzZ6PDVcSwSPnXbdlelUam4w1EaxHMaEciN/MTfCcZRUlozY7yz3I9/rlyOTDykyPX3bfyYw7uWH6oflOnLbPu/DKicQB95bHxX+1pFKxbfGl1VvFEVjJGVskBd2thbxzz+LZQWJZW99fN5Bjb5k+Op+gnCV7Zb7+/RG4+jjqidtqrVqrbZ1YDMZOb2A5qN/HTebY+K4jBaEXm7XfK/vIg5dnF5I+kNh2FKQsgtp4ZC15rocLCjfDueXUqyqO7Jc0lYgCAIAgCAIAgCAIAgCAIAgCAIAgCAIAgCAIAgCAUVaeIEHeLc5CpBTi4s6nZ3OSelrqMKoFbZ1+1VblQO8osLHne9vMbxby5SjwtXAvlav/10V+5np8PUdRXev1OIBtb5Ea33HTP5Gby5TRUV/wCfPL4HLzgNW9+X4AOv+cfGzCGdi7JrxX3I9Rc50qlHPIkHsjnv4Dd8vznOaltsEc9fobb1K6hVttYVKoNLZgQSTk7i9rgG1l5/CY6/GRh2YZvd3Vo/2VdXpst31PoPoDoWns6KqoFCjABhABAN1MlwnC4Xjlr1tn1Mdes5ZbfToZoT0jKewBAEAQBAEAQBAEAQBAEAQBAEAQBAEAQBAEAQBAEAQCLtmyCotiPHIG41tnumbiKCqxs/tn0LKdRwd0ca9Ivo3aozbTsoC1bYqlLIKQSQN+vznnU68qDwT012vFbd6PQjJVLNa6d/eckZCjFHUqRkysLMp4EHdb8J6KkpJSi7p7l0Gn2Zf4/opsRz1I5jRh8Plzkk0calF3ff3rcoZJxHWkd16reiqhs7hqxO0OGAyW1Nbi4YX4cTMVVyqSwK9r2aXXm9TN8fK++uf4/J0rYdgwAX1AtYd217jdrpnyl/DcJ8OzlqlbLSxkqVcWhPAm4pPYAgCAIAgCAIAgCAIAgCAIAgCAIAgAQBAEAQBAEAQBAEAQCxtOzhxY3GmY1yzEprUVUVn6EozcTS+tvUbZ9sH2qEP2yKtMZqBmB88tNJ5vwalGd1le7ds10ujbCvl7ucr6wejLa9lptUpVErouFsK3WsMR7NkPePEA+U0qtC120svqaaVeXyW3y8CBs+y7DQUJtVNnrHtMKbdmnfSmbe0ALnhe26Z3OtN3g8jW6KlmkfTiietY+cuVToEAQBAEAQBAEAQBAEAQBAEAQBAEAQBAEAQBAEAQBAEAQBAEAQDwicsDRPSltxpUT6te0EeoxFrnCLU1O8jEcWX7MzzuNUMUY7trvsj0OBTznyPnqjVyz8fjLH0Pdovs5n1t0ZtPraNOp76I3+ZQfrNkc1c+VqRwzcXsS5IgIAgCAIAgCAIAgCAIAgCAIAgCAIAgCAIAgCAIAgCAIAgCAIAgHhgHGfSL0oH2jpCli7lFFAvuFMsTw71S3wni8bGUuJptLJM9/hIYeGvzuchpDKbHqbaKvE+tOgOjzs+zUaDNiNKmiFrWBwra9t2k2RWFWPl61T4lRz5u5kZIrEAQBAEAQBAEAQBAEAQBAEAQBAEAQBAEAQBAEAQBAEAQBAEAQDwwDiXpR6tVaH6btLPTantGAqbH1qstROwBphtvvuGU8+tFRrQ6t/Q9ejxOOkqf8AE5RQ0kp6nqUH2Mz7Fm4+UEAQBAEAQBAEAQBAEAQBAEAQBAEAQBAEAQBAEAQBAEAQBAEAQBAEA5Z/1DVyuwUVBti2lQeailVJHhfCfISE0nmXUG1Ky3OGUO6JknqfS8P8iPsUGbj5Q9gCAIAgCAIAgCAIAgCAIAgCAIAgCAIAgCAIAgCAIAgCAIAgCAIAgHEv+onpZSdm2UarirNyv2EH/wB/ASuT2NVCGWM5TsaXUTJPU+k4SOKkmfYKJYW4c7n4mbz5F6lUAQBAEAQBAEAQBAEAQBAEAQBAEAQBAEAQBAEAQBAEAQBAEAQBAPDAOZ+lH0ZN0g/6Ts9S1cKqlKhPqmUE6EXKHPwPLWRcS6FZpYTiWx0mQMjrZkZlYcGU2Iy5iY6ke0fScDXUaKPrqbj5UQBAEAQBAEAQBAEAQBAEAQBAEAQBAEAQBAEAQBAEAQBAEAQBAEAQBANE6Q9GWz1a1at6xgatQ1CuEEBmAxWPAkE+cg4JmqHFSjG1je5MyiAIAgCAIAgCAIAgCAIAgCAIAgCAIAgCAIAgCAIAgCAIAgCAIAgCAIAg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cdn.grid.fotosearch.com/CSP/CSP993/k15126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4" y="14330"/>
            <a:ext cx="9144000" cy="68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2132856"/>
            <a:ext cx="67687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 сцене ходит, скачет,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 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смеется 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он, то плачет!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Хоть кого изобразит, —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Мастерством всех поразит!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сложился с давних пор</a:t>
            </a:r>
          </a:p>
          <a:p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 профессии — 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www.teatral-online.ru/i/ph/xl/xl_201503301110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6" y="312738"/>
            <a:ext cx="7816856" cy="54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1260059">
            <a:off x="3241764" y="5378172"/>
            <a:ext cx="30925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Актер</a:t>
            </a:r>
            <a:endParaRPr lang="ru-RU" sz="9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314</Words>
  <Application>Microsoft Office PowerPoint</Application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2016-03-22T12:14:33Z</dcterms:created>
  <dcterms:modified xsi:type="dcterms:W3CDTF">2016-03-28T08:59:37Z</dcterms:modified>
</cp:coreProperties>
</file>