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0" r:id="rId9"/>
    <p:sldId id="265" r:id="rId10"/>
    <p:sldId id="267" r:id="rId11"/>
    <p:sldId id="264" r:id="rId12"/>
    <p:sldId id="278" r:id="rId13"/>
    <p:sldId id="269" r:id="rId14"/>
    <p:sldId id="279" r:id="rId15"/>
    <p:sldId id="274" r:id="rId16"/>
    <p:sldId id="273" r:id="rId17"/>
    <p:sldId id="280" r:id="rId18"/>
    <p:sldId id="284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BA9E-B355-4E8F-9AFA-E6B615A3724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CC73-A0EC-4259-8295-044ACE8A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34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BA9E-B355-4E8F-9AFA-E6B615A3724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CC73-A0EC-4259-8295-044ACE8A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03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BA9E-B355-4E8F-9AFA-E6B615A3724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CC73-A0EC-4259-8295-044ACE8A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73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BA9E-B355-4E8F-9AFA-E6B615A3724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CC73-A0EC-4259-8295-044ACE8A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7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BA9E-B355-4E8F-9AFA-E6B615A3724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CC73-A0EC-4259-8295-044ACE8A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40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BA9E-B355-4E8F-9AFA-E6B615A3724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CC73-A0EC-4259-8295-044ACE8A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58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BA9E-B355-4E8F-9AFA-E6B615A3724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CC73-A0EC-4259-8295-044ACE8A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7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BA9E-B355-4E8F-9AFA-E6B615A3724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CC73-A0EC-4259-8295-044ACE8A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5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BA9E-B355-4E8F-9AFA-E6B615A3724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CC73-A0EC-4259-8295-044ACE8A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2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BA9E-B355-4E8F-9AFA-E6B615A3724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CC73-A0EC-4259-8295-044ACE8A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5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BA9E-B355-4E8F-9AFA-E6B615A3724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CC73-A0EC-4259-8295-044ACE8A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8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7BA9E-B355-4E8F-9AFA-E6B615A3724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8CC73-A0EC-4259-8295-044ACE8A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9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gslide.ru/images/18/17035/96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63630" y="10924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0+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9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075"/>
            <a:ext cx="9144000" cy="687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282883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У него товаров много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Огурцы и помидоры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Кабачки, капуста, мед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Все он продает. </a:t>
            </a:r>
          </a:p>
        </p:txBody>
      </p:sp>
      <p:pic>
        <p:nvPicPr>
          <p:cNvPr id="5122" name="Picture 2" descr="http://www.razumniki.ru/images/articles/obuchenie_detey/prodavec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5659388" cy="56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6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20122" y="2828835"/>
            <a:ext cx="59723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Я на кухне с вилкой, ложкой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Над глазуньей, над картошкой.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Веселей гори плита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Жарь, пеки сковорода. </a:t>
            </a:r>
          </a:p>
        </p:txBody>
      </p:sp>
      <p:pic>
        <p:nvPicPr>
          <p:cNvPr id="8194" name="Picture 2" descr="http://www.razumniki.ru/images/articles/obuchenie_detey/povar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80" y="274340"/>
            <a:ext cx="630932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4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6" y="-62390"/>
            <a:ext cx="9144000" cy="687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24043" y="3645024"/>
            <a:ext cx="69199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Кто </a:t>
            </a:r>
            <a:r>
              <a:rPr lang="ru-RU" sz="2800" b="1" dirty="0">
                <a:solidFill>
                  <a:srgbClr val="002060"/>
                </a:solidFill>
              </a:rPr>
              <a:t>у постели больного сидит,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И как лечиться он всем говорит.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Кто болен, он капли предложит принять,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Тому, кто здоров, разрешит </a:t>
            </a:r>
            <a:r>
              <a:rPr lang="ru-RU" sz="2800" b="1" dirty="0" smtClean="0">
                <a:solidFill>
                  <a:srgbClr val="002060"/>
                </a:solidFill>
              </a:rPr>
              <a:t>погулять.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5602" name="Picture 2" descr="http://kladraz.ru/upload/blogs/5390_92d02f4cae4857253cca1d2c6e3051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-79476"/>
            <a:ext cx="6784242" cy="688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5712" y="225207"/>
            <a:ext cx="1624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Врач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215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2228671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3200" b="1" dirty="0">
                <a:solidFill>
                  <a:srgbClr val="002060"/>
                </a:solidFill>
              </a:rPr>
              <a:t>Правила движения</a:t>
            </a:r>
          </a:p>
          <a:p>
            <a:pPr eaLnBrk="0" fontAlgn="base" hangingPunct="0"/>
            <a:r>
              <a:rPr lang="ru-RU" sz="3200" b="1" dirty="0">
                <a:solidFill>
                  <a:srgbClr val="002060"/>
                </a:solidFill>
              </a:rPr>
              <a:t>Знает без сомнения.</a:t>
            </a:r>
          </a:p>
          <a:p>
            <a:pPr eaLnBrk="0" fontAlgn="base" hangingPunct="0"/>
            <a:r>
              <a:rPr lang="ru-RU" sz="3200" b="1" dirty="0">
                <a:solidFill>
                  <a:srgbClr val="002060"/>
                </a:solidFill>
              </a:rPr>
              <a:t>Вмиг заводит он мотор,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На машине мчит... </a:t>
            </a:r>
          </a:p>
        </p:txBody>
      </p:sp>
      <p:pic>
        <p:nvPicPr>
          <p:cNvPr id="16386" name="Picture 2" descr="http://kapitoshi.ru/wp-content/uploads/2014/11/%D0%B2%D0%BE%D0%B4%D0%B8%D1%82%D0%B5%D0%BB%D1%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3349"/>
            <a:ext cx="5004048" cy="59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5"/>
            <a:ext cx="9144000" cy="687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3513" y="2204864"/>
            <a:ext cx="60204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/>
            <a:r>
              <a:rPr lang="ru-RU" sz="3200" b="1" dirty="0">
                <a:solidFill>
                  <a:srgbClr val="002060"/>
                </a:solidFill>
              </a:rPr>
              <a:t>Темной ночью, ясным днем</a:t>
            </a:r>
          </a:p>
          <a:p>
            <a:pPr eaLnBrk="0" fontAlgn="base" hangingPunct="0"/>
            <a:r>
              <a:rPr lang="ru-RU" sz="3200" b="1" dirty="0">
                <a:solidFill>
                  <a:srgbClr val="002060"/>
                </a:solidFill>
              </a:rPr>
              <a:t>Он сражается с огнем.</a:t>
            </a:r>
          </a:p>
          <a:p>
            <a:pPr eaLnBrk="0" fontAlgn="base" hangingPunct="0"/>
            <a:r>
              <a:rPr lang="ru-RU" sz="3200" b="1" dirty="0">
                <a:solidFill>
                  <a:srgbClr val="002060"/>
                </a:solidFill>
              </a:rPr>
              <a:t>В каске, будто воин славный,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На пожар спешит</a:t>
            </a:r>
            <a:r>
              <a:rPr lang="ru-RU" sz="3200" b="1" dirty="0" smtClean="0">
                <a:solidFill>
                  <a:srgbClr val="002060"/>
                </a:solidFill>
              </a:rPr>
              <a:t>...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www.razumniki.ru/images/articles/obuchenie_detey/pogarnuy1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19539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9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60962"/>
            <a:ext cx="9144000" cy="52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34857" tIns="45720" rIns="91440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-108562"/>
            <a:ext cx="9144000" cy="52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34857" tIns="45720" rIns="91440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8478" y="2442020"/>
            <a:ext cx="58326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В цирке он смешнее всех. 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У него большой успех. 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Только вспомнить остается, 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Весельчак тот как зовется. </a:t>
            </a:r>
          </a:p>
        </p:txBody>
      </p:sp>
      <p:pic>
        <p:nvPicPr>
          <p:cNvPr id="29700" name="Picture 4" descr="http://vashprazdnik.org/photo/513718ef74b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5761237" cy="397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91096" y="5517232"/>
            <a:ext cx="2009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Клоун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47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5"/>
            <a:ext cx="9144000" cy="687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220486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Он не летчик, не пилот, 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Он ведет не самолет, 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А огромную ракету, 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Дети, кто, скажите, это?                                                     </a:t>
            </a:r>
          </a:p>
        </p:txBody>
      </p:sp>
      <p:pic>
        <p:nvPicPr>
          <p:cNvPr id="7" name="Picture 2" descr="http://1.bp.blogspot.com/-iWUGJ8REhX0/U0YPuswf6KI/AAAAAAAAVXE/puP-aW6w_bg/s1600/%D0%BA%D0%BE%D1%81%D0%BC%D0%BE%D0%BD%D0%B0%D0%B2%D1%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079" y="405486"/>
            <a:ext cx="4968552" cy="63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221088"/>
            <a:ext cx="6624736" cy="1357312"/>
          </a:xfrm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 презентации: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Зобнина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Ж.А., гл. библиотекарь МБУК «ЦСБ» Кавказского сельского поселения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сельская детская библиотека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9" y="260648"/>
            <a:ext cx="810515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18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5"/>
            <a:ext cx="9144000" cy="687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5"/>
            <a:ext cx="9144000" cy="687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0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5"/>
            <a:ext cx="9144000" cy="687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1391186"/>
            <a:ext cx="55983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Из кирпича мы строим дом,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Чтоб смеялось солнце в нём.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Чтобы выше, чтобы шире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Были комнаты в квартире</a:t>
            </a:r>
            <a:r>
              <a:rPr lang="ru-RU" sz="32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2052" name="Picture 4" descr="http://static6.depositphotos.com/1000126/578/v/950/depositphotos_5785638-Builder-man-with-derby-tool-building-a-brick-w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596844" cy="574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68978" y="188640"/>
            <a:ext cx="3258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Строитель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864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126876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У этой волшебницы,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Этой художницы,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Не кисти и краски,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А гребень и ножницы.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Она обладает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Таинственной силой: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К кому прикоснётся,          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Тот станет красивый. </a:t>
            </a:r>
          </a:p>
        </p:txBody>
      </p:sp>
      <p:pic>
        <p:nvPicPr>
          <p:cNvPr id="3076" name="Picture 4" descr="http://www.razumniki.ru/images/articles/obuchenie_detey/parikmaher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488" y="276168"/>
            <a:ext cx="6312977" cy="63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73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8"/>
            <a:ext cx="9144000" cy="687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1916832"/>
            <a:ext cx="55263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Не художник он, но краской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Пахнет неизменно,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По картинам он не мастер -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Мастер он по стенам! </a:t>
            </a:r>
          </a:p>
        </p:txBody>
      </p:sp>
      <p:pic>
        <p:nvPicPr>
          <p:cNvPr id="13314" name="Picture 2" descr="http://log-psy.ru/upload/page/39/files/mal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383" y="1449791"/>
            <a:ext cx="512445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91781" y="188640"/>
            <a:ext cx="2212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Маляр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71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" y="3517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1481019"/>
            <a:ext cx="51845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 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Доктор, но не для детей,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А для птиц и для зверей.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У него особый дар,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Этот врач - … </a:t>
            </a:r>
          </a:p>
        </p:txBody>
      </p:sp>
      <p:pic>
        <p:nvPicPr>
          <p:cNvPr id="10242" name="Picture 2" descr="http://3.bp.blogspot.com/-bdwrecEHVYo/UTAsjYTEWtI/AAAAAAAAAN0/6eLeMkMPqaw/s1600/1360405552_zaboti-beterin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32" y="1067337"/>
            <a:ext cx="5707831" cy="57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8128" y="188640"/>
            <a:ext cx="3379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Ветеринар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67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5"/>
            <a:ext cx="9144000" cy="687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13584" y="1340768"/>
            <a:ext cx="6030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Мелом пишет и рисует,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И с ошибками воюет,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Учит думать, размышлять,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Как её, </a:t>
            </a:r>
            <a:r>
              <a:rPr lang="ru-RU" sz="3600" b="1" dirty="0">
                <a:solidFill>
                  <a:srgbClr val="002060"/>
                </a:solidFill>
              </a:rPr>
              <a:t>ребята, звать? </a:t>
            </a:r>
          </a:p>
        </p:txBody>
      </p:sp>
      <p:pic>
        <p:nvPicPr>
          <p:cNvPr id="11266" name="Picture 2" descr="http://garmoniya-detstva.ru/upload/medialibrary/9ad/9add8631ee36f6d14f4204d982f2149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584" y="1196752"/>
            <a:ext cx="5472608" cy="401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59379" y="188640"/>
            <a:ext cx="4077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Учительница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71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1397" y="4797152"/>
            <a:ext cx="76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От вирусов злобных компьютер наш чист: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        Программы </a:t>
            </a:r>
            <a:r>
              <a:rPr lang="ru-RU" sz="3200" b="1" dirty="0">
                <a:solidFill>
                  <a:srgbClr val="002060"/>
                </a:solidFill>
              </a:rPr>
              <a:t>и файлы спас... </a:t>
            </a:r>
            <a:r>
              <a:rPr lang="ru-RU" sz="3200" b="1" dirty="0" smtClean="0">
                <a:solidFill>
                  <a:srgbClr val="002060"/>
                </a:solidFill>
              </a:rPr>
              <a:t>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://kapitoshi.ru/wp-content/uploads/2014/11/%D0%BF%D1%80%D0%BE%D0%B3%D1%80%D0%B0%D0%BC%D0%BC%D0%B8%D1%81%D1%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5133603" cy="674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34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5"/>
            <a:ext cx="9144000" cy="687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4005064"/>
            <a:ext cx="57241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Письма в дом приносит он,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Долгожданный ... </a:t>
            </a:r>
          </a:p>
        </p:txBody>
      </p:sp>
      <p:pic>
        <p:nvPicPr>
          <p:cNvPr id="12290" name="Picture 2" descr="http://us.123rf.com/450wm/AlexBannykh/AlexBannykh0802/AlexBannykh080200049/2599026-postman.jpg?ver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24" y="1014819"/>
            <a:ext cx="4752528" cy="587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98671" y="188640"/>
            <a:ext cx="3398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Почтальон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71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2447835"/>
            <a:ext cx="57241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Мама золотые руки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Шьет рубашки, платья, брюки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Папа, я , сестренка Света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Все с иголочки одеты. </a:t>
            </a:r>
          </a:p>
        </p:txBody>
      </p:sp>
      <p:pic>
        <p:nvPicPr>
          <p:cNvPr id="7170" name="Picture 2" descr="http://www.sunhome.ru/UsersGallery/Cards/160/1262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93" y="868715"/>
            <a:ext cx="5760640" cy="51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7729" y="188640"/>
            <a:ext cx="1840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Швея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24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285</Words>
  <Application>Microsoft Office PowerPoint</Application>
  <PresentationFormat>Экран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2016-03-04T07:51:12Z</dcterms:created>
  <dcterms:modified xsi:type="dcterms:W3CDTF">2016-03-28T09:01:38Z</dcterms:modified>
</cp:coreProperties>
</file>