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64" r:id="rId10"/>
    <p:sldId id="265" r:id="rId11"/>
    <p:sldId id="266" r:id="rId12"/>
    <p:sldId id="268" r:id="rId13"/>
    <p:sldId id="267" r:id="rId14"/>
    <p:sldId id="269" r:id="rId15"/>
    <p:sldId id="273" r:id="rId16"/>
    <p:sldId id="271" r:id="rId17"/>
    <p:sldId id="272" r:id="rId18"/>
    <p:sldId id="274" r:id="rId19"/>
    <p:sldId id="270" r:id="rId20"/>
    <p:sldId id="275" r:id="rId21"/>
    <p:sldId id="276" r:id="rId22"/>
    <p:sldId id="278" r:id="rId23"/>
    <p:sldId id="277" r:id="rId24"/>
    <p:sldId id="279" r:id="rId25"/>
    <p:sldId id="281" r:id="rId26"/>
    <p:sldId id="282" r:id="rId27"/>
    <p:sldId id="280" r:id="rId28"/>
    <p:sldId id="293" r:id="rId29"/>
    <p:sldId id="284" r:id="rId30"/>
    <p:sldId id="283" r:id="rId31"/>
    <p:sldId id="294" r:id="rId32"/>
    <p:sldId id="285" r:id="rId33"/>
    <p:sldId id="287" r:id="rId34"/>
    <p:sldId id="286" r:id="rId35"/>
    <p:sldId id="288" r:id="rId36"/>
    <p:sldId id="289" r:id="rId37"/>
    <p:sldId id="291" r:id="rId38"/>
    <p:sldId id="290" r:id="rId39"/>
    <p:sldId id="292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0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6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6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2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9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8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3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9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D895-D8C1-4157-976E-F2A35E753240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4000-7F61-4F01-8973-007D904E2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rasota-gif.narod.ru/s/3D/1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39"/>
            <a:ext cx="9144000" cy="688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89843"/>
            <a:ext cx="859081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Этот </a:t>
            </a:r>
            <a:endParaRPr lang="ru-RU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 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удивительный </a:t>
            </a:r>
            <a:endParaRPr lang="ru-RU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            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</a:rPr>
              <a:t> космос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anose="02040602050305030304" pitchFamily="18" charset="0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949280"/>
            <a:ext cx="449546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Презентацию подготовила  </a:t>
            </a:r>
            <a:r>
              <a:rPr lang="ru-RU" sz="1400" b="1" cap="all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Зобнина</a:t>
            </a:r>
            <a:r>
              <a:rPr lang="ru-RU" sz="1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Ж.А. </a:t>
            </a:r>
          </a:p>
          <a:p>
            <a:pPr algn="ctr"/>
            <a:r>
              <a:rPr lang="ru-RU" sz="1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гл. библиотекарь  сельской  детской библиотеки</a:t>
            </a:r>
          </a:p>
          <a:p>
            <a:pPr algn="ctr"/>
            <a:r>
              <a:rPr lang="ru-RU" sz="1400" b="1" cap="all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МБУК «ЦСБ</a:t>
            </a:r>
            <a:r>
              <a:rPr lang="ru-RU" sz="1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» Кавказского </a:t>
            </a:r>
            <a:r>
              <a:rPr lang="ru-RU" sz="1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С/П</a:t>
            </a:r>
            <a:endParaRPr lang="ru-RU" sz="1400" b="1" cap="all" spc="0" dirty="0">
              <a:ln w="0"/>
              <a:solidFill>
                <a:schemeClr val="bg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73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178518"/>
            <a:ext cx="792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Освещает ночью путь,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Звездам не дает заснуть.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Пусть все спят, ей не до сна,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небе светит нам … </a:t>
            </a:r>
          </a:p>
        </p:txBody>
      </p:sp>
    </p:spTree>
    <p:extLst>
      <p:ext uri="{BB962C8B-B14F-4D97-AF65-F5344CB8AC3E}">
        <p14:creationId xmlns:p14="http://schemas.microsoft.com/office/powerpoint/2010/main" val="164241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voprosy-pochemu.ru/wp-content/uploads/2014/05/luna-svetits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2920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504606" y="5199583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Луна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8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3068960"/>
            <a:ext cx="70567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Планета голубая,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Любимая, родная.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Она твоя, она моя,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А называется… </a:t>
            </a:r>
          </a:p>
        </p:txBody>
      </p:sp>
    </p:spTree>
    <p:extLst>
      <p:ext uri="{BB962C8B-B14F-4D97-AF65-F5344CB8AC3E}">
        <p14:creationId xmlns:p14="http://schemas.microsoft.com/office/powerpoint/2010/main" val="3722169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www.students.royalholloway.ac.uk/app/uploads/2015/09/Earth_Eastern_Hemisph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8245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305034" y="5199583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Земля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2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5088" y="2636912"/>
            <a:ext cx="82089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Он дружит с ветром и водой,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Она – с Полярною звездой. 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Никак не могут встретиться</a:t>
            </a:r>
          </a:p>
          <a:p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Медведь с Большой … 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www.filipoc.ru/attaches/posts/interesting/2013-04-04/sozvezdiya/c33d12f6b8748c4650804acfb399a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5652120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4210183" y="5199583"/>
            <a:ext cx="4488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едведицей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9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129" y="3727930"/>
            <a:ext cx="896448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Специальный космический есть аппарат, </a:t>
            </a:r>
          </a:p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Сигналы на Землю он шлет всем подряд, </a:t>
            </a:r>
          </a:p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И как одинокий путник,</a:t>
            </a:r>
          </a:p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Летит по орбите … </a:t>
            </a:r>
          </a:p>
        </p:txBody>
      </p:sp>
    </p:spTree>
    <p:extLst>
      <p:ext uri="{BB962C8B-B14F-4D97-AF65-F5344CB8AC3E}">
        <p14:creationId xmlns:p14="http://schemas.microsoft.com/office/powerpoint/2010/main" val="199688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filipoc.ru/attaches/posts/interesting/2013-06-21/kosmicheskie-sputniki-zemli/mini/kosmicheskie-sputniki-zeml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9" y="908720"/>
            <a:ext cx="4830143" cy="454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4852185" y="5199583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путник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941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708920"/>
            <a:ext cx="66247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Есть окошко в корабле -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"</a:t>
            </a:r>
            <a:r>
              <a:rPr lang="ru-RU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Челенджере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", "Мире".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Но не то, что на Земле -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доме и в квартире.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форме круга то окно,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Очень прочное оно. </a:t>
            </a:r>
          </a:p>
        </p:txBody>
      </p:sp>
    </p:spTree>
    <p:extLst>
      <p:ext uri="{BB962C8B-B14F-4D97-AF65-F5344CB8AC3E}">
        <p14:creationId xmlns:p14="http://schemas.microsoft.com/office/powerpoint/2010/main" val="139665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img3.goodfon.ru/wallpaper/big/a/50/zvezdy-mlechnyy-p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7961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766563">
            <a:off x="3880767" y="5199583"/>
            <a:ext cx="514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ллюминатор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2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996952"/>
            <a:ext cx="950505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Чтобы  глаз  вооружить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                                              </a:t>
            </a:r>
          </a:p>
          <a:p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И со звездами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 дружить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,                                              </a:t>
            </a:r>
          </a:p>
          <a:p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Млечный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 путь  увидеть чтоб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nstantia" panose="02030602050306030303" pitchFamily="18" charset="0"/>
              </a:rPr>
              <a:t>Нужен мощный … </a:t>
            </a:r>
          </a:p>
        </p:txBody>
      </p:sp>
    </p:spTree>
    <p:extLst>
      <p:ext uri="{BB962C8B-B14F-4D97-AF65-F5344CB8AC3E}">
        <p14:creationId xmlns:p14="http://schemas.microsoft.com/office/powerpoint/2010/main" val="214212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708920"/>
            <a:ext cx="66247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космосе с хвостом летаю,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Пыль вселенной подметаю.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Как метла, мой длинный хвост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Проведет уборку звезд. </a:t>
            </a:r>
          </a:p>
        </p:txBody>
      </p:sp>
    </p:spTree>
    <p:extLst>
      <p:ext uri="{BB962C8B-B14F-4D97-AF65-F5344CB8AC3E}">
        <p14:creationId xmlns:p14="http://schemas.microsoft.com/office/powerpoint/2010/main" val="289195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luchiksveta.ru/enziklop_kosmos/kometaGalle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908720"/>
            <a:ext cx="53645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796092" y="5271591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Комета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1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564904"/>
            <a:ext cx="612068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Эти звездочки, как искры,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Падают и гаснут быстро.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Зажигают среди ночи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небе звездный дождик,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Словно эти огонечки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Рисовал художник. </a:t>
            </a: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8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cometasite.ru/wp-content/uploads/2012/12/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" y="33265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068330" y="5271591"/>
            <a:ext cx="4113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Метеориты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1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564904"/>
            <a:ext cx="61206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космосе нет сковородки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И кастрюли тоже нет.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Тут и каша, и селедка,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И борщи, и винегрет -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Расфасованы, как крем!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Космонавтом буду.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Из чего-то я поем,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Вовсе без посуды. </a:t>
            </a:r>
          </a:p>
        </p:txBody>
      </p:sp>
    </p:spTree>
    <p:extLst>
      <p:ext uri="{BB962C8B-B14F-4D97-AF65-F5344CB8AC3E}">
        <p14:creationId xmlns:p14="http://schemas.microsoft.com/office/powerpoint/2010/main" val="402802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novate.ru/files/u32501/space-food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246"/>
            <a:ext cx="5715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6556096" y="5085398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Тюбик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5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564904"/>
            <a:ext cx="612068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космосе всегда мороз,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Лета не бывает.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Космонавт, проверив трос,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Что-то надевает.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Та одежда припасет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И тепло, и кислород. </a:t>
            </a: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5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nkj.ru/upload/iblock/3a0f45d16a26a54d0257ae5e706786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572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133324" y="5391830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Скафандр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6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2583" y="2708920"/>
            <a:ext cx="61206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 Ночью посмотри в оконце –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 В небе высоко 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 Зажигаемся, как солнца,   </a:t>
            </a:r>
          </a:p>
          <a:p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Очень далеко</a:t>
            </a: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72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16"/>
            <a:ext cx="9144000" cy="68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topnews.ru/upload/photo/23a06c75/e5a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62068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766563">
            <a:off x="5616655" y="5245576"/>
            <a:ext cx="264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Звёзды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9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486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pacereal.ru/wp-content/uploads/2010/11/telesk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332"/>
            <a:ext cx="48125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766563">
            <a:off x="5282075" y="5406976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Телескоп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3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9383" y="2636912"/>
            <a:ext cx="723508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телескоп скорей взгляните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Он гуляет по орбите.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Там начальник он над всеми,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Больше всех других планет.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нашей солнечной системе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Никого крупнее нет. 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99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www.astrogle.com/images/astro_predictions/jup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88640"/>
            <a:ext cx="53874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413875" y="5245576"/>
            <a:ext cx="30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Юпитер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5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13384" y="2132856"/>
            <a:ext cx="61206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Все планеты с полюсами,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Есть экватор у любой.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Но планеты с поясами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Не найдете вы другой.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этих кольцах он один,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Очень важный господин. </a:t>
            </a: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8" y="-302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cdn.playbuzz.com/cdn/a84a1850-9a40-47f6-bcd7-19819e989d02/b9fd8c39-bfc2-4a44-864c-618383edfc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764704"/>
            <a:ext cx="5524500" cy="50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625322" y="5381377"/>
            <a:ext cx="264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Сатурн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6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3384" y="2132856"/>
            <a:ext cx="612068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 небе я свечусь нередко,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Ваша ближняя соседка.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Я Меркурию сестра,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И на мне всегда жара </a:t>
            </a: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://funbook.com.ua/pic/images_15/Chto_nam_izvestno_o_planete_Ven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819"/>
            <a:ext cx="5868144" cy="52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6229548" y="5235187"/>
            <a:ext cx="25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Венера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7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3384" y="2132856"/>
            <a:ext cx="612068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Это красная планета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По соседству с нами.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Он зимой и даже летом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Мерзнет надо льдами.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Странно, что ни говори, -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Лед не сверху, а внутри. 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s://cdn3.dogonews.com/pictures/4478/content/mars2.gif?1285701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6"/>
            <a:ext cx="4953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766563">
            <a:off x="6533318" y="5235187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Марс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3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3384" y="2132856"/>
            <a:ext cx="61206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Вот планетам младший брат,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По размеру маловат.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К солнышку всех ближе он,</a:t>
            </a:r>
          </a:p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Потому и раскален. </a:t>
            </a:r>
          </a:p>
          <a:p>
            <a:endParaRPr lang="ru-RU" sz="32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1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v-kosmose.com/wp-content/uploads/2013/11/Mercury_732x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" y="908720"/>
            <a:ext cx="5508104" cy="43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4627369" y="5476853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Меркурий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607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150809"/>
            <a:ext cx="729379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На корабле воздушном,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Космическом, послушном,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Мы, обгоняя ветер,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Несемся на…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operz.net/uploads/posts/2013-04/1365752446_kosmos_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5"/>
            <a:ext cx="915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4647" y="188640"/>
            <a:ext cx="706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82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743740" y="5406976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Ракете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30" name="Picture 6" descr="http://sdnnet.ru/images/photo/rak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58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8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150809"/>
            <a:ext cx="729379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У ракеты есть водитель,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Невесомости любитель.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По-английски: «астронавт»,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А по-русски … 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4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4"/>
            <a:ext cx="9144000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i-news.ru/wp-content/uploads/2015/08/white-first-us-spacewa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404664"/>
            <a:ext cx="5148064" cy="51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766563">
            <a:off x="5028801" y="5406976"/>
            <a:ext cx="3845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Космонавт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4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m.ru/images/catalog/724f0fec8d1b4ac84dd622cc4cb2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6" y="0"/>
            <a:ext cx="9166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140968"/>
            <a:ext cx="792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Самый первый в космосе,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Летел с огромной скоростью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Отважный русский парень,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Наш космонавт … </a:t>
            </a:r>
          </a:p>
        </p:txBody>
      </p:sp>
    </p:spTree>
    <p:extLst>
      <p:ext uri="{BB962C8B-B14F-4D97-AF65-F5344CB8AC3E}">
        <p14:creationId xmlns:p14="http://schemas.microsoft.com/office/powerpoint/2010/main" val="195035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stamir.ru/d/770134/d/%D0%98%D0%B7%D0%BC%D0%B5%D0%BD%D0%B5%D0%BD%D0%B8%D0%B5_%D1%80%D0%B0%D0%B7%D0%BC%D0%B5%D1%80%D0%B0_01-1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www.federalspace.ru/media/img/site/gagarin_1_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547235"/>
            <a:ext cx="4824538" cy="51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766563">
            <a:off x="3822258" y="5199583"/>
            <a:ext cx="5264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anose="02040602050305030304" pitchFamily="18" charset="0"/>
              </a:rPr>
              <a:t>Юрий Гагарин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9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476</Words>
  <Application>Microsoft Office PowerPoint</Application>
  <PresentationFormat>Экран (4:3)</PresentationFormat>
  <Paragraphs>127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2016-04-06T07:48:36Z</dcterms:created>
  <dcterms:modified xsi:type="dcterms:W3CDTF">2016-04-06T11:21:37Z</dcterms:modified>
</cp:coreProperties>
</file>