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65" r:id="rId6"/>
    <p:sldId id="266" r:id="rId7"/>
    <p:sldId id="268" r:id="rId8"/>
    <p:sldId id="269" r:id="rId9"/>
    <p:sldId id="267" r:id="rId10"/>
    <p:sldId id="270" r:id="rId11"/>
    <p:sldId id="259" r:id="rId12"/>
    <p:sldId id="271" r:id="rId13"/>
    <p:sldId id="273" r:id="rId14"/>
    <p:sldId id="274" r:id="rId15"/>
    <p:sldId id="272" r:id="rId16"/>
    <p:sldId id="275" r:id="rId17"/>
    <p:sldId id="276" r:id="rId18"/>
    <p:sldId id="262" r:id="rId19"/>
    <p:sldId id="260" r:id="rId20"/>
    <p:sldId id="279" r:id="rId21"/>
    <p:sldId id="278" r:id="rId22"/>
    <p:sldId id="277" r:id="rId23"/>
    <p:sldId id="280" r:id="rId24"/>
    <p:sldId id="285" r:id="rId25"/>
    <p:sldId id="261" r:id="rId26"/>
    <p:sldId id="288" r:id="rId27"/>
    <p:sldId id="289" r:id="rId28"/>
    <p:sldId id="290" r:id="rId29"/>
    <p:sldId id="291" r:id="rId30"/>
    <p:sldId id="292" r:id="rId31"/>
    <p:sldId id="293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02A9-AA4F-403D-958E-D8F5999593DF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5DF0-841F-4409-89A3-09A5769659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02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02A9-AA4F-403D-958E-D8F5999593DF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5DF0-841F-4409-89A3-09A5769659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14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02A9-AA4F-403D-958E-D8F5999593DF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5DF0-841F-4409-89A3-09A5769659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6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02A9-AA4F-403D-958E-D8F5999593DF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5DF0-841F-4409-89A3-09A5769659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31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02A9-AA4F-403D-958E-D8F5999593DF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5DF0-841F-4409-89A3-09A5769659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272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02A9-AA4F-403D-958E-D8F5999593DF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5DF0-841F-4409-89A3-09A5769659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928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02A9-AA4F-403D-958E-D8F5999593DF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5DF0-841F-4409-89A3-09A5769659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67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02A9-AA4F-403D-958E-D8F5999593DF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5DF0-841F-4409-89A3-09A5769659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551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02A9-AA4F-403D-958E-D8F5999593DF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5DF0-841F-4409-89A3-09A5769659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73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02A9-AA4F-403D-958E-D8F5999593DF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5DF0-841F-4409-89A3-09A5769659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988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02A9-AA4F-403D-958E-D8F5999593DF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05DF0-841F-4409-89A3-09A5769659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11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702A9-AA4F-403D-958E-D8F5999593DF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05DF0-841F-4409-89A3-09A5769659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21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ktrest.ru/sites/default/files/3_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4" y="-4045"/>
            <a:ext cx="9252520" cy="693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5221" y="967356"/>
            <a:ext cx="795121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Мой край на</a:t>
            </a:r>
          </a:p>
          <a:p>
            <a:r>
              <a:rPr lang="ru-RU" sz="7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карте Родины</a:t>
            </a:r>
            <a:endParaRPr lang="ru-RU" sz="72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5229200"/>
            <a:ext cx="5896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Игра- путешествие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60718" y="44026"/>
            <a:ext cx="880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6+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16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1-tub-ru.yandex.net/i?id=95c5e4a42ad06e822ca0375613a62dc7&amp;n=33&amp;h=215&amp;w=3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" y="16559"/>
            <a:ext cx="9208552" cy="688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2032" y="188640"/>
            <a:ext cx="89644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54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Какие горы вырастают на глазах?</a:t>
            </a:r>
            <a:endParaRPr lang="ru-RU" sz="54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1133" y="2206855"/>
            <a:ext cx="80995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5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Грязевые  вулканы</a:t>
            </a:r>
            <a:endParaRPr lang="ru-RU" sz="5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7763" y="3421757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5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Молодые горы</a:t>
            </a:r>
            <a:endParaRPr lang="ru-RU" sz="5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8207" y="4716499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5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</a:t>
            </a:r>
            <a:r>
              <a:rPr lang="ru-RU" sz="5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олмы</a:t>
            </a:r>
            <a:endParaRPr lang="ru-RU" sz="5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7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im0-tub-ru.yandex.net/i?id=5c61f24b9ac2dff6471c17ed33d0aa54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files.voenpro.ru/products/futbolka-ya-kazak-kuban-belaya-14.1600x1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4664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908720"/>
            <a:ext cx="702078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Казаки-</a:t>
            </a:r>
          </a:p>
          <a:p>
            <a:pPr algn="ctr"/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</a:t>
            </a: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арод</a:t>
            </a:r>
          </a:p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удалой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60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im0-tub-ru.yandex.net/i?id=5c61f24b9ac2dff6471c17ed33d0aa54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28"/>
            <a:ext cx="9172231" cy="685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files.voenpro.ru/products/futbolka-ya-kazak-kuban-belaya-14.1600x1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590" y="404664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54162" y="3432981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5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сибирские</a:t>
            </a:r>
            <a:endParaRPr lang="ru-RU" sz="5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37572" y="2525417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5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</a:t>
            </a:r>
            <a:r>
              <a:rPr lang="ru-RU" sz="5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адунайские</a:t>
            </a:r>
            <a:endParaRPr lang="ru-RU" sz="5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1158" y="4342309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5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</a:t>
            </a:r>
            <a:r>
              <a:rPr lang="ru-RU" sz="5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апорожские</a:t>
            </a:r>
            <a:endParaRPr lang="ru-RU" sz="5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39312" y="5164969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5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заморские</a:t>
            </a:r>
            <a:endParaRPr lang="ru-RU" sz="5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732" y="23728"/>
            <a:ext cx="766107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54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Какие казаки поселились на Кубани</a:t>
            </a:r>
            <a:r>
              <a:rPr lang="ru-RU" sz="5400" dirty="0" smtClean="0">
                <a:solidFill>
                  <a:srgbClr val="FFFF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ru-RU" sz="540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74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im0-tub-ru.yandex.net/i?id=5c61f24b9ac2dff6471c17ed33d0aa54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50"/>
            <a:ext cx="9144000" cy="685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files.voenpro.ru/products/futbolka-ya-kazak-kuban-belaya-14.1600x1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4664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288180"/>
            <a:ext cx="76610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54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Кто управлял казачьим войском</a:t>
            </a:r>
            <a:r>
              <a:rPr lang="ru-RU" sz="5400" dirty="0" smtClean="0">
                <a:solidFill>
                  <a:srgbClr val="FFFF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ru-RU" sz="540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2276872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5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адвокат</a:t>
            </a:r>
            <a:endParaRPr lang="ru-RU" sz="5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83484" y="5216426"/>
            <a:ext cx="49808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5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адъютант</a:t>
            </a:r>
            <a:endParaRPr lang="ru-RU" sz="5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13217" y="3346449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5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адмирал</a:t>
            </a:r>
            <a:endParaRPr lang="ru-RU" sz="5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13217" y="4293096"/>
            <a:ext cx="46630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5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атаман</a:t>
            </a:r>
            <a:endParaRPr lang="ru-RU" sz="5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10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im0-tub-ru.yandex.net/i?id=5c61f24b9ac2dff6471c17ed33d0aa54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38798"/>
            <a:ext cx="86764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44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Кто  из нижеперечисленных казаков основал столицу Черноморского войска - </a:t>
            </a:r>
            <a:r>
              <a:rPr lang="ru-RU" sz="4400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Екатеринодар</a:t>
            </a:r>
            <a:r>
              <a:rPr lang="ru-RU" sz="4400" dirty="0" smtClean="0">
                <a:solidFill>
                  <a:srgbClr val="FFFF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ru-RU" sz="440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2738537"/>
            <a:ext cx="6048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5400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А.Головатый</a:t>
            </a:r>
            <a:endParaRPr lang="ru-RU" sz="5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03748" y="4550242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5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С. Белый</a:t>
            </a:r>
            <a:endParaRPr lang="ru-RU" sz="5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03748" y="3637791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5400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З.Чепега</a:t>
            </a:r>
            <a:endParaRPr lang="ru-RU" sz="5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17068" y="5477775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5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5400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А.Бурсак</a:t>
            </a:r>
            <a:endParaRPr lang="ru-RU" sz="5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68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im0-tub-ru.yandex.net/i?id=5c61f24b9ac2dff6471c17ed33d0aa54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" y="0"/>
            <a:ext cx="9144000" cy="685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files.voenpro.ru/products/futbolka-ya-kazak-kuban-belaya-14.1600x1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4664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-59906"/>
            <a:ext cx="766107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54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Укажите год основания </a:t>
            </a:r>
            <a:r>
              <a:rPr lang="ru-RU" sz="5400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Екатеринодара</a:t>
            </a:r>
            <a:r>
              <a:rPr lang="ru-RU" sz="54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ru-RU" sz="540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6514" y="2524079"/>
            <a:ext cx="27528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5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1825</a:t>
            </a:r>
            <a:endParaRPr lang="ru-RU" sz="5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573016"/>
            <a:ext cx="27528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5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1852</a:t>
            </a:r>
            <a:endParaRPr lang="ru-RU" sz="5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11321" y="2649686"/>
            <a:ext cx="27528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5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1937</a:t>
            </a:r>
            <a:endParaRPr lang="ru-RU" sz="5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55410" y="3562101"/>
            <a:ext cx="27528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5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1793</a:t>
            </a:r>
            <a:endParaRPr lang="ru-RU" sz="5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63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im0-tub-ru.yandex.net/i?id=5c61f24b9ac2dff6471c17ed33d0aa54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4" y="31123"/>
            <a:ext cx="9144000" cy="685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files.voenpro.ru/products/futbolka-ya-kazak-kuban-belaya-14.1600x1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4664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724" y="16737"/>
            <a:ext cx="70822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54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называются казачьи поселения?</a:t>
            </a:r>
            <a:endParaRPr lang="ru-RU" sz="540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602060"/>
            <a:ext cx="43315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5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село</a:t>
            </a:r>
            <a:endParaRPr lang="ru-RU" sz="5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3" y="3539337"/>
            <a:ext cx="43315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5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хутор</a:t>
            </a:r>
            <a:endParaRPr lang="ru-RU" sz="5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0230" y="4462667"/>
            <a:ext cx="43315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5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деревня</a:t>
            </a:r>
            <a:endParaRPr lang="ru-RU" sz="5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0229" y="5385997"/>
            <a:ext cx="43315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5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станица</a:t>
            </a:r>
            <a:endParaRPr lang="ru-RU" sz="5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96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im0-tub-ru.yandex.net/i?id=5c61f24b9ac2dff6471c17ed33d0aa54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files.voenpro.ru/products/futbolka-ya-kazak-kuban-belaya-14.1600x1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4664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1537" y="243513"/>
            <a:ext cx="72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5400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какого времени юношу призывали в армию?</a:t>
            </a:r>
            <a:endParaRPr lang="ru-RU" sz="540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6513" y="2828836"/>
            <a:ext cx="43315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5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17 лет</a:t>
            </a:r>
            <a:endParaRPr lang="ru-RU" sz="5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0139" y="4012933"/>
            <a:ext cx="43315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5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19 лет</a:t>
            </a:r>
            <a:endParaRPr lang="ru-RU" sz="5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803" y="5116372"/>
            <a:ext cx="43315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5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22 лет</a:t>
            </a:r>
            <a:endParaRPr lang="ru-RU" sz="5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64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igslide.ru/images/22/21017/960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78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36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rdu-mag.com/blog/wp-content/uploads/2012/11/abstract+backgrounds+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412776"/>
            <a:ext cx="6318448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Бьют </a:t>
            </a:r>
            <a:r>
              <a:rPr lang="ru-RU" sz="28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мэнэ</a:t>
            </a:r>
            <a:r>
              <a:rPr lang="ru-RU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ципамы</a:t>
            </a:r>
            <a:r>
              <a:rPr lang="ru-RU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br>
              <a:rPr lang="ru-RU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8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Рижуть</a:t>
            </a:r>
            <a:r>
              <a:rPr lang="ru-RU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мэнэ</a:t>
            </a:r>
            <a:r>
              <a:rPr lang="ru-RU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ножамы</a:t>
            </a:r>
            <a:r>
              <a:rPr lang="ru-RU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br>
              <a:rPr lang="ru-RU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тэ </a:t>
            </a:r>
            <a:r>
              <a:rPr lang="ru-RU" sz="28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мэнэ</a:t>
            </a:r>
            <a:r>
              <a:rPr lang="ru-RU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отак</a:t>
            </a:r>
            <a:r>
              <a:rPr lang="ru-RU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гублять</a:t>
            </a:r>
            <a:r>
              <a:rPr lang="ru-RU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br>
              <a:rPr lang="ru-RU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8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</a:t>
            </a:r>
            <a:r>
              <a:rPr lang="ru-RU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вси</a:t>
            </a:r>
            <a:r>
              <a:rPr lang="ru-RU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мэнэ</a:t>
            </a:r>
            <a:r>
              <a:rPr lang="ru-RU" sz="2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дужэ</a:t>
            </a:r>
            <a:r>
              <a:rPr lang="ru-RU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люблять</a:t>
            </a:r>
            <a:r>
              <a:rPr lang="ru-RU" sz="2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 </a:t>
            </a:r>
            <a:endParaRPr lang="ru-RU" sz="2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7293" y="188640"/>
            <a:ext cx="69894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Кубанские   загадки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4" name="Picture 4" descr="http://img1.liveinternet.ru/images/attach/b/4/104/301/104301391_4437240_1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763" y="2819439"/>
            <a:ext cx="2663094" cy="1084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07704" y="4936173"/>
            <a:ext cx="6912768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Новая </a:t>
            </a:r>
            <a:r>
              <a:rPr lang="ru-RU" sz="28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посудына</a:t>
            </a:r>
            <a:r>
              <a:rPr lang="ru-RU" sz="2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уся</a:t>
            </a:r>
            <a:r>
              <a:rPr lang="ru-RU" sz="2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дырах.   </a:t>
            </a:r>
            <a:endParaRPr lang="ru-RU" sz="2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6" name="Picture 6" descr="http://www.posuda-kuhny.ru/components/com_ozone/images1/10055740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41" y="4007279"/>
            <a:ext cx="2314128" cy="2314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12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1-tub-ru.yandex.net/i?id=95c5e4a42ad06e822ca0375613a62dc7&amp;n=33&amp;h=215&amp;w=3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5" y="-22092"/>
            <a:ext cx="9208552" cy="688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пользователь\Documents\Фото и картинки\2_986053458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21" y="0"/>
            <a:ext cx="922083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836710"/>
            <a:ext cx="67922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Моя  Кубань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92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rdu-mag.com/blog/wp-content/uploads/2012/11/abstract+backgrounds+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692696"/>
            <a:ext cx="8892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Длинна </a:t>
            </a:r>
            <a:r>
              <a:rPr lang="ru-RU" sz="4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дровыняка</a:t>
            </a:r>
            <a:r>
              <a:rPr lang="ru-RU" sz="4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4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4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желизо</a:t>
            </a:r>
            <a:r>
              <a:rPr lang="ru-RU" sz="4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нрядылась</a:t>
            </a:r>
            <a:r>
              <a:rPr lang="ru-RU" sz="4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pPr>
              <a:lnSpc>
                <a:spcPct val="80000"/>
              </a:lnSpc>
            </a:pPr>
            <a:r>
              <a:rPr lang="ru-RU" sz="4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работе </a:t>
            </a:r>
            <a:r>
              <a:rPr lang="ru-RU" sz="4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пригодылась</a:t>
            </a:r>
            <a:r>
              <a:rPr lang="ru-RU" sz="4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  </a:t>
            </a:r>
            <a:endParaRPr lang="ru-RU" sz="4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362" name="Picture 2" descr="http://smayls.ru/data/smiles/animashki-strashilki-41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68761"/>
            <a:ext cx="2335768" cy="238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34627" y="4080908"/>
            <a:ext cx="640937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Стоить Антошка </a:t>
            </a:r>
          </a:p>
          <a:p>
            <a:pPr>
              <a:lnSpc>
                <a:spcPct val="80000"/>
              </a:lnSpc>
            </a:pPr>
            <a:r>
              <a:rPr lang="ru-RU" sz="4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одной ножке, </a:t>
            </a:r>
          </a:p>
          <a:p>
            <a:pPr>
              <a:lnSpc>
                <a:spcPct val="80000"/>
              </a:lnSpc>
            </a:pPr>
            <a:r>
              <a:rPr lang="ru-RU" sz="4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его </a:t>
            </a:r>
            <a:r>
              <a:rPr lang="ru-RU" sz="4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шукають</a:t>
            </a:r>
            <a:r>
              <a:rPr lang="ru-RU" sz="4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pPr>
              <a:lnSpc>
                <a:spcPct val="80000"/>
              </a:lnSpc>
            </a:pPr>
            <a:r>
              <a:rPr lang="ru-RU" sz="4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вин не </a:t>
            </a:r>
            <a:r>
              <a:rPr lang="ru-RU" sz="4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отклыкается</a:t>
            </a:r>
            <a:r>
              <a:rPr lang="ru-RU" sz="4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   </a:t>
            </a:r>
            <a:endParaRPr lang="ru-RU" sz="4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364" name="Picture 4" descr="http://3.bp.blogspot.com/-dhHVKCilags/VdycXdXIyGI/AAAAAAAAS4w/ckxpy5nev24/s1600/mushroom1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37" y="3750535"/>
            <a:ext cx="2339091" cy="269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58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rdu-mag.com/blog/wp-content/uploads/2012/11/abstract+backgrounds+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692696"/>
            <a:ext cx="576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Висом висят, </a:t>
            </a:r>
          </a:p>
          <a:p>
            <a:pPr>
              <a:lnSpc>
                <a:spcPct val="80000"/>
              </a:lnSpc>
            </a:pPr>
            <a:r>
              <a:rPr lang="ru-RU" sz="4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ходом ходят,</a:t>
            </a:r>
          </a:p>
          <a:p>
            <a:pPr>
              <a:lnSpc>
                <a:spcPct val="80000"/>
              </a:lnSpc>
            </a:pPr>
            <a:r>
              <a:rPr lang="ru-RU" sz="4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время показывают.    </a:t>
            </a:r>
            <a:endParaRPr lang="ru-RU" sz="4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386" name="Picture 2" descr="http://justclickit.ru/flash/other/other%20(1494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92696"/>
            <a:ext cx="2520280" cy="241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43808" y="3471664"/>
            <a:ext cx="60096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Иист</a:t>
            </a:r>
            <a:r>
              <a:rPr lang="ru-RU" sz="4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йист</a:t>
            </a:r>
            <a:r>
              <a:rPr lang="ru-RU" sz="4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pPr>
              <a:lnSpc>
                <a:spcPct val="80000"/>
              </a:lnSpc>
            </a:pPr>
            <a:r>
              <a:rPr lang="ru-RU" sz="4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</a:t>
            </a:r>
            <a:r>
              <a:rPr lang="ru-RU" sz="4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найистся</a:t>
            </a:r>
            <a:r>
              <a:rPr lang="ru-RU" sz="4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Накормишь – живет, </a:t>
            </a:r>
          </a:p>
          <a:p>
            <a:pPr>
              <a:lnSpc>
                <a:spcPct val="80000"/>
              </a:lnSpc>
            </a:pPr>
            <a:r>
              <a:rPr lang="ru-RU" sz="4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напоишь – убьет.    </a:t>
            </a:r>
            <a:endParaRPr lang="ru-RU" sz="4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388" name="Picture 4" descr="http://smayli.ru/data/smiles/ogon-12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78" y="4489007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09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rdu-mag.com/blog/wp-content/uploads/2012/11/abstract+backgrounds+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1711"/>
            <a:ext cx="72728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Маю </a:t>
            </a:r>
            <a:r>
              <a:rPr lang="ru-RU" sz="4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чотыры</a:t>
            </a:r>
            <a:r>
              <a:rPr lang="ru-RU" sz="4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ногы</a:t>
            </a:r>
            <a:endParaRPr lang="ru-RU" sz="40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4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ще</a:t>
            </a:r>
            <a:r>
              <a:rPr lang="ru-RU" sz="4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й </a:t>
            </a:r>
            <a:r>
              <a:rPr lang="ru-RU" sz="4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чотыры</a:t>
            </a:r>
            <a:r>
              <a:rPr lang="ru-RU" sz="4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роги</a:t>
            </a:r>
            <a:r>
              <a:rPr lang="ru-RU" sz="4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>
              <a:lnSpc>
                <a:spcPct val="80000"/>
              </a:lnSpc>
            </a:pPr>
            <a:r>
              <a:rPr lang="ru-RU" sz="4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полотно </a:t>
            </a:r>
            <a:r>
              <a:rPr lang="ru-RU" sz="4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мэнэ</a:t>
            </a:r>
            <a:r>
              <a:rPr lang="ru-RU" sz="4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вбырають</a:t>
            </a:r>
            <a:r>
              <a:rPr lang="ru-RU" sz="4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йисты</a:t>
            </a:r>
            <a:r>
              <a:rPr lang="ru-RU" sz="4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пыты</a:t>
            </a:r>
            <a:r>
              <a:rPr lang="ru-RU" sz="4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заставляють</a:t>
            </a:r>
            <a:r>
              <a:rPr lang="ru-RU" sz="4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  </a:t>
            </a:r>
            <a:endParaRPr lang="ru-RU" sz="4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410" name="Picture 2" descr="http://img-fotki.yandex.ru/get/6439/66124276.140/0_9093f_dfba0718_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038" y="1412776"/>
            <a:ext cx="2111962" cy="180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59632" y="5768274"/>
            <a:ext cx="8028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ru-RU" sz="4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Жовтый</a:t>
            </a:r>
            <a:r>
              <a:rPr lang="ru-RU" sz="4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шар </a:t>
            </a:r>
            <a:r>
              <a:rPr lang="ru-RU" sz="4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сыпэ</a:t>
            </a:r>
            <a:r>
              <a:rPr lang="ru-RU" sz="4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жар.     </a:t>
            </a:r>
            <a:endParaRPr lang="ru-RU" sz="4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414" name="Picture 6" descr="http://school107-chel.ucoz.ru/foto/leto/1370355673_su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38128"/>
            <a:ext cx="2232248" cy="22322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03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rdu-mag.com/blog/wp-content/uploads/2012/11/abstract+backgrounds+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8731" y="188640"/>
            <a:ext cx="41665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Найди пару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199" y="1249196"/>
            <a:ext cx="420925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Кубанские пословицы 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поговорки    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91132" y="1268760"/>
            <a:ext cx="5235565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Общеязыковые  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пословицы </a:t>
            </a:r>
            <a:r>
              <a:rPr lang="ru-RU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поговорки    </a:t>
            </a:r>
            <a:endParaRPr lang="ru-RU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1729" y="2116674"/>
            <a:ext cx="463530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страха глаза что плошки, а не видят ни крошки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6435" y="2126050"/>
            <a:ext cx="301307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Лес рубят –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щепки </a:t>
            </a:r>
            <a:r>
              <a:rPr lang="ru-RU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летят </a:t>
            </a:r>
            <a:r>
              <a:rPr lang="ru-RU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endParaRPr lang="ru-RU" sz="2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986" y="2924944"/>
            <a:ext cx="463530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царе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Митрохе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когда людей было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трохи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1412" y="3789040"/>
            <a:ext cx="307904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Було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 сказано,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забуть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можно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1984" y="4618891"/>
            <a:ext cx="371914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Где-то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лес рубят,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 нам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щепуи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летят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1984" y="5517232"/>
            <a:ext cx="389596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Гляди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оба,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разбей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лоба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80407" y="5664965"/>
            <a:ext cx="406512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 страха глаза велики </a:t>
            </a:r>
            <a:endParaRPr lang="ru-RU" sz="2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31449" y="3777268"/>
            <a:ext cx="336138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</a:t>
            </a:r>
            <a:r>
              <a:rPr lang="ru-RU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царе </a:t>
            </a:r>
            <a:r>
              <a:rPr lang="ru-RU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Горохе </a:t>
            </a:r>
            <a:r>
              <a:rPr lang="ru-RU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endParaRPr lang="ru-RU" sz="2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57247" y="4665782"/>
            <a:ext cx="3147693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Было </a:t>
            </a:r>
            <a:r>
              <a:rPr lang="ru-RU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 </a:t>
            </a:r>
            <a:r>
              <a:rPr lang="ru-RU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сказано</a:t>
            </a:r>
            <a:r>
              <a:rPr lang="ru-RU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endParaRPr lang="ru-RU" sz="2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29807" y="3069645"/>
            <a:ext cx="325739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Гляди </a:t>
            </a:r>
            <a:r>
              <a:rPr lang="ru-RU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оба</a:t>
            </a:r>
            <a:r>
              <a:rPr lang="ru-RU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endParaRPr lang="ru-RU" sz="2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80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rdu-mag.com/blog/wp-content/uploads/2012/11/abstract+backgrounds+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8731" y="188640"/>
            <a:ext cx="41665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Найди пару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199" y="1249196"/>
            <a:ext cx="420925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Кубанские пословицы 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поговорки    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91132" y="1268760"/>
            <a:ext cx="5235565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Общеязыковые  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пословицы </a:t>
            </a:r>
            <a:r>
              <a:rPr lang="ru-RU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поговорки    </a:t>
            </a:r>
            <a:endParaRPr lang="ru-RU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1729" y="2116674"/>
            <a:ext cx="463530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страха глаза что плошки, а не видят ни крошки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8721" y="4472304"/>
            <a:ext cx="301307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Лес рубят –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щепки </a:t>
            </a:r>
            <a:r>
              <a:rPr lang="ru-RU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летят </a:t>
            </a:r>
            <a:r>
              <a:rPr lang="ru-RU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endParaRPr lang="ru-RU" sz="2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986" y="2924944"/>
            <a:ext cx="463530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царе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Митрохе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когда людей было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трохи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1412" y="3789040"/>
            <a:ext cx="307904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Було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 сказано,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забуть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можно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1984" y="4618891"/>
            <a:ext cx="371914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Где-то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лес рубят,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 нам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щепуи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летят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1984" y="5517232"/>
            <a:ext cx="389596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Гляди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оба,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разбей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лоба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76461" y="2270523"/>
            <a:ext cx="406512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 страха глаза велики </a:t>
            </a:r>
            <a:endParaRPr lang="ru-RU" sz="2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47542" y="3041202"/>
            <a:ext cx="336138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</a:t>
            </a:r>
            <a:r>
              <a:rPr lang="ru-RU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царе </a:t>
            </a:r>
            <a:r>
              <a:rPr lang="ru-RU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Горохе </a:t>
            </a:r>
            <a:r>
              <a:rPr lang="ru-RU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endParaRPr lang="ru-RU" sz="2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25817" y="3789040"/>
            <a:ext cx="3147693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Было </a:t>
            </a:r>
            <a:r>
              <a:rPr lang="ru-RU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 </a:t>
            </a:r>
            <a:r>
              <a:rPr lang="ru-RU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сказано</a:t>
            </a:r>
            <a:r>
              <a:rPr lang="ru-RU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endParaRPr lang="ru-RU" sz="2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80326" y="5812698"/>
            <a:ext cx="325739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Гляди </a:t>
            </a:r>
            <a:r>
              <a:rPr lang="ru-RU" sz="2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оба</a:t>
            </a:r>
            <a:r>
              <a:rPr lang="ru-RU" sz="2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endParaRPr lang="ru-RU" sz="2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16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rostov-region.ru/legends/item/f00/s00/e0000008/pic/0000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6"/>
              </a:clrFrom>
              <a:clrTo>
                <a:srgbClr val="FFFEF6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3" y="1365145"/>
            <a:ext cx="9002118" cy="5497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0">
              <a:schemeClr val="accent1">
                <a:alpha val="40000"/>
              </a:schemeClr>
            </a:glow>
            <a:reflection blurRad="12700" stA="38000" endPos="28000" dist="5000" dir="5400000" sy="-100000" algn="bl" rotWithShape="0"/>
            <a:softEdge rad="127000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43358" y="188640"/>
            <a:ext cx="90572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Устаревшее, но не забытое…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250" y="1146623"/>
            <a:ext cx="884591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Попробуйте определить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значение  слова: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1829848"/>
            <a:ext cx="46353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ru-RU" sz="4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Дробына</a:t>
            </a:r>
            <a:r>
              <a:rPr lang="ru-RU" sz="4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endParaRPr lang="ru-RU" sz="4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11966" y="4338251"/>
            <a:ext cx="3457843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Ружье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91215" y="3478232"/>
            <a:ext cx="4635302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учковатая палка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8251" y="5085184"/>
            <a:ext cx="5892796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Вид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плодового дерева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2633144"/>
            <a:ext cx="3471101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Лестница</a:t>
            </a:r>
          </a:p>
        </p:txBody>
      </p:sp>
    </p:spTree>
    <p:extLst>
      <p:ext uri="{BB962C8B-B14F-4D97-AF65-F5344CB8AC3E}">
        <p14:creationId xmlns:p14="http://schemas.microsoft.com/office/powerpoint/2010/main" val="341584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rostov-region.ru/legends/item/f00/s00/e0000008/pic/0000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6"/>
              </a:clrFrom>
              <a:clrTo>
                <a:srgbClr val="FFFEF6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3" y="1365145"/>
            <a:ext cx="9002118" cy="5497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0">
              <a:schemeClr val="accent1">
                <a:alpha val="40000"/>
              </a:schemeClr>
            </a:glow>
            <a:reflection blurRad="12700" stA="38000" endPos="28000" dist="5000" dir="5400000" sy="-100000" algn="bl" rotWithShape="0"/>
            <a:softEdge rad="127000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43358" y="188640"/>
            <a:ext cx="90572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Устаревшее, но не забытое…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1987" y="1195868"/>
            <a:ext cx="8308225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Попробуйте определить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слова: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79185" y="1910016"/>
            <a:ext cx="46353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ru-RU" sz="4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Кобыца</a:t>
            </a:r>
            <a:r>
              <a:rPr lang="ru-RU" sz="4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endParaRPr lang="ru-RU" sz="4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36393" y="4509120"/>
            <a:ext cx="627941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Копна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сена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или соломы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36393" y="3677071"/>
            <a:ext cx="5408421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Курительная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трубка;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87515" y="5373216"/>
            <a:ext cx="5892796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Летняя печь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76960" y="2924944"/>
            <a:ext cx="5127286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Старая лошадь</a:t>
            </a:r>
          </a:p>
        </p:txBody>
      </p:sp>
    </p:spTree>
    <p:extLst>
      <p:ext uri="{BB962C8B-B14F-4D97-AF65-F5344CB8AC3E}">
        <p14:creationId xmlns:p14="http://schemas.microsoft.com/office/powerpoint/2010/main" val="79542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rostov-region.ru/legends/item/f00/s00/e0000008/pic/0000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6"/>
              </a:clrFrom>
              <a:clrTo>
                <a:srgbClr val="FFFEF6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3" y="1365145"/>
            <a:ext cx="9002118" cy="5497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0">
              <a:schemeClr val="accent1">
                <a:alpha val="40000"/>
              </a:schemeClr>
            </a:glow>
            <a:reflection blurRad="12700" stA="38000" endPos="28000" dist="5000" dir="5400000" sy="-100000" algn="bl" rotWithShape="0"/>
            <a:softEdge rad="127000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43358" y="188640"/>
            <a:ext cx="90572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Устаревшее, но не забытое…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249196"/>
            <a:ext cx="9025427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Попробуйте определить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значение  слова: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44608" y="1910016"/>
            <a:ext cx="41044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ru-RU" sz="4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Бадылка</a:t>
            </a:r>
            <a:r>
              <a:rPr lang="ru-RU" sz="4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endParaRPr lang="ru-RU" sz="4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36393" y="4529365"/>
            <a:ext cx="627941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густой лес;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36393" y="3647627"/>
            <a:ext cx="5408421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сухие стебли,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ботва;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50438" y="5517232"/>
            <a:ext cx="5892796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топкое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болото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6343" y="2851666"/>
            <a:ext cx="5127286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бодливый теленок;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77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rostov-region.ru/legends/item/f00/s00/e0000008/pic/0000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6"/>
              </a:clrFrom>
              <a:clrTo>
                <a:srgbClr val="FFFEF6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3" y="1365145"/>
            <a:ext cx="9002118" cy="5497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0">
              <a:schemeClr val="accent1">
                <a:alpha val="40000"/>
              </a:schemeClr>
            </a:glow>
            <a:reflection blurRad="12700" stA="38000" endPos="28000" dist="5000" dir="5400000" sy="-100000" algn="bl" rotWithShape="0"/>
            <a:softEdge rad="127000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43358" y="188640"/>
            <a:ext cx="90572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Устаревшее, но не забытое…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943" y="1249196"/>
            <a:ext cx="8896703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Попробуйте определить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значение  слова: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5880" y="1912356"/>
            <a:ext cx="5904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Рядно, </a:t>
            </a:r>
            <a:r>
              <a:rPr lang="ru-RU" sz="40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ряднына</a:t>
            </a:r>
            <a:r>
              <a:rPr lang="ru-RU" sz="4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endParaRPr lang="ru-RU" sz="4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31606" y="4725144"/>
            <a:ext cx="627941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вязкое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место;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2625" y="3895592"/>
            <a:ext cx="5408421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ближний хутор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5661248"/>
            <a:ext cx="5120390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звание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казака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63250" y="3068960"/>
            <a:ext cx="5127286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кусок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грубой ткани;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79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rostov-region.ru/legends/item/f00/s00/e0000008/pic/0000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6"/>
              </a:clrFrom>
              <a:clrTo>
                <a:srgbClr val="FFFEF6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3" y="1365145"/>
            <a:ext cx="9002118" cy="5497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0">
              <a:schemeClr val="accent1">
                <a:alpha val="40000"/>
              </a:schemeClr>
            </a:glow>
            <a:reflection blurRad="12700" stA="38000" endPos="28000" dist="5000" dir="5400000" sy="-100000" algn="bl" rotWithShape="0"/>
            <a:softEdge rad="127000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43358" y="188640"/>
            <a:ext cx="90572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Устаревшее, но не забытое…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359" y="1249196"/>
            <a:ext cx="8982068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Попробуйте определить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значение  слова: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7217" y="2097015"/>
            <a:ext cx="5904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ru-RU" sz="4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Горище</a:t>
            </a:r>
            <a:r>
              <a:rPr lang="ru-RU" sz="4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endParaRPr lang="ru-RU" sz="4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36641" y="4365104"/>
            <a:ext cx="627941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грязная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посуда;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64994" y="3677071"/>
            <a:ext cx="5408421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высокая гора;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36641" y="5229200"/>
            <a:ext cx="512039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горка для катания на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санках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54587" y="2869453"/>
            <a:ext cx="5127286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чердак;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4415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1-tub-ru.yandex.net/i?id=95c5e4a42ad06e822ca0375613a62dc7&amp;n=33&amp;h=215&amp;w=3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552" y="-22092"/>
            <a:ext cx="9208552" cy="688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9252" y="66328"/>
            <a:ext cx="72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5400" dirty="0" smtClean="0">
                <a:solidFill>
                  <a:schemeClr val="bg2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называется край в котором ты живёшь?</a:t>
            </a:r>
            <a:endParaRPr lang="ru-RU" sz="54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0408" y="3068960"/>
            <a:ext cx="78040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Красноярский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Темрюкский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Краснодарский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36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Анапский</a:t>
            </a:r>
            <a:r>
              <a:rPr lang="ru-RU" sz="3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89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rostov-region.ru/legends/item/f00/s00/e0000008/pic/0000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6"/>
              </a:clrFrom>
              <a:clrTo>
                <a:srgbClr val="FFFEF6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3" y="1365145"/>
            <a:ext cx="9002118" cy="5497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0">
              <a:schemeClr val="accent1">
                <a:alpha val="40000"/>
              </a:schemeClr>
            </a:glow>
            <a:reflection blurRad="12700" stA="38000" endPos="28000" dist="5000" dir="5400000" sy="-100000" algn="bl" rotWithShape="0"/>
            <a:softEdge rad="127000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43358" y="188640"/>
            <a:ext cx="90572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Устаревшее, но не забытое…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3" y="1032961"/>
            <a:ext cx="884591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Попробуйте определить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значение  слова: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617629"/>
            <a:ext cx="5904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    	</a:t>
            </a:r>
            <a:r>
              <a:rPr lang="ru-RU" sz="40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Рушнык</a:t>
            </a:r>
            <a:r>
              <a:rPr lang="ru-RU" sz="4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endParaRPr lang="ru-RU" sz="4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64994" y="3612185"/>
            <a:ext cx="627941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маленькая гармошка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1890" y="3054503"/>
            <a:ext cx="5408421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детская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игрушка;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1890" y="4241134"/>
            <a:ext cx="5120390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вышитое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полотенце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64994" y="2414623"/>
            <a:ext cx="5127286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рукавички;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87219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6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rostov-region.ru/legends/item/f00/s00/e0000008/pic/0000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6"/>
              </a:clrFrom>
              <a:clrTo>
                <a:srgbClr val="FFFEF6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3" y="1418473"/>
            <a:ext cx="9002118" cy="5497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0">
              <a:schemeClr val="accent1">
                <a:alpha val="40000"/>
              </a:schemeClr>
            </a:glow>
            <a:reflection blurRad="12700" stA="38000" endPos="28000" dist="5000" dir="5400000" sy="-100000" algn="bl" rotWithShape="0"/>
            <a:softEdge rad="127000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43358" y="188640"/>
            <a:ext cx="90572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Устаревшее, но не забытое…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3" y="1249196"/>
            <a:ext cx="884591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Попробуйте определить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значение  слова: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43042" y="2060975"/>
            <a:ext cx="5904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    	Погреб</a:t>
            </a:r>
            <a:r>
              <a:rPr lang="ru-RU" sz="4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endParaRPr lang="ru-RU" sz="4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14759" y="4293096"/>
            <a:ext cx="627941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подвал;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36641" y="3548041"/>
            <a:ext cx="5408421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кладовка;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36641" y="5229200"/>
            <a:ext cx="5120390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захоронение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казака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64994" y="2851666"/>
            <a:ext cx="5127286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весельная лодка;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61543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43" y="-16977"/>
            <a:ext cx="9144000" cy="689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://rostov-region.ru/legends/item/f00/s00/e0000008/pic/00000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6"/>
              </a:clrFrom>
              <a:clrTo>
                <a:srgbClr val="FFFE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99074"/>
            <a:ext cx="5328592" cy="3254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0">
              <a:schemeClr val="tx2">
                <a:lumMod val="60000"/>
                <a:lumOff val="40000"/>
              </a:schemeClr>
            </a:glow>
            <a:reflection blurRad="12700" stA="38000" endPos="28000" dist="5000" dir="5400000" sy="-100000" algn="bl" rotWithShape="0"/>
            <a:softEdge rad="6350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27531" y="5953449"/>
            <a:ext cx="85324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Презентацию подготовила </a:t>
            </a:r>
            <a:r>
              <a:rPr lang="ru-RU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Зобнина</a:t>
            </a:r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Ж.А.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гл. библиотекарь сельской детской библиотеки</a:t>
            </a:r>
          </a:p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МБУК «ЦСБ»  Кавказского  с/п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709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2-tub-ru.yandex.net/i?id=058ccb1449d8a51729a792124462b5d9&amp;n=33&amp;h=215&amp;w=2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7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7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1-tub-ru.yandex.net/i?id=95c5e4a42ad06e822ca0375613a62dc7&amp;n=33&amp;h=215&amp;w=3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5" y="-22092"/>
            <a:ext cx="9208552" cy="688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69252" y="66328"/>
            <a:ext cx="72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54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Назови главный город края</a:t>
            </a:r>
            <a:endParaRPr lang="ru-RU" sz="54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855454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5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Москва</a:t>
            </a:r>
            <a:endParaRPr lang="ru-RU" sz="5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2786659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5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Краснодар</a:t>
            </a:r>
            <a:endParaRPr lang="ru-RU" sz="5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23728" y="3617565"/>
            <a:ext cx="55610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5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Темрюк</a:t>
            </a:r>
            <a:endParaRPr lang="ru-RU" sz="5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77841" y="4571393"/>
            <a:ext cx="50921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5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Тамань</a:t>
            </a:r>
            <a:endParaRPr lang="ru-RU" sz="5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65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1-tub-ru.yandex.net/i?id=95c5e4a42ad06e822ca0375613a62dc7&amp;n=33&amp;h=215&amp;w=3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" y="-82676"/>
            <a:ext cx="9208552" cy="692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9252" y="66328"/>
            <a:ext cx="72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54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называется главная река края</a:t>
            </a:r>
            <a:r>
              <a:rPr lang="ru-RU" sz="5400" dirty="0" smtClean="0">
                <a:solidFill>
                  <a:schemeClr val="bg2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ru-RU" sz="54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042424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5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Лена</a:t>
            </a:r>
            <a:endParaRPr lang="ru-RU" sz="5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140968"/>
            <a:ext cx="6085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5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Обь</a:t>
            </a:r>
            <a:endParaRPr lang="ru-RU" sz="5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24267" y="4064298"/>
            <a:ext cx="6120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5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Енисей</a:t>
            </a:r>
            <a:endParaRPr lang="ru-RU" sz="5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5180610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5400" dirty="0" smtClean="0">
                <a:solidFill>
                  <a:srgbClr val="C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Кубань</a:t>
            </a:r>
            <a:endParaRPr lang="ru-RU" sz="5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78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1-tub-ru.yandex.net/i?id=95c5e4a42ad06e822ca0375613a62dc7&amp;n=33&amp;h=215&amp;w=3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5" y="-22092"/>
            <a:ext cx="9208552" cy="688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9252" y="66328"/>
            <a:ext cx="72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54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Каких  водоёмов</a:t>
            </a:r>
          </a:p>
          <a:p>
            <a:pPr lvl="0" algn="ctr">
              <a:spcAft>
                <a:spcPts val="0"/>
              </a:spcAft>
            </a:pPr>
            <a:r>
              <a:rPr lang="ru-RU" sz="54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</a:t>
            </a:r>
            <a:r>
              <a:rPr lang="ru-RU" sz="5400" dirty="0" smtClean="0">
                <a:solidFill>
                  <a:schemeClr val="bg2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ет в крае?</a:t>
            </a:r>
            <a:endParaRPr lang="ru-RU" sz="54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8672" y="1988840"/>
            <a:ext cx="50431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5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Река</a:t>
            </a:r>
            <a:endParaRPr lang="ru-RU" sz="5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7800" y="2956289"/>
            <a:ext cx="6237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5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Океан</a:t>
            </a:r>
            <a:endParaRPr lang="ru-RU" sz="5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3925506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5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Озеро</a:t>
            </a:r>
            <a:endParaRPr lang="ru-RU" sz="5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4848836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5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Море</a:t>
            </a:r>
            <a:endParaRPr lang="ru-RU" sz="5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03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1-tub-ru.yandex.net/i?id=95c5e4a42ad06e822ca0375613a62dc7&amp;n=33&amp;h=215&amp;w=3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5" y="-22092"/>
            <a:ext cx="9208552" cy="688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Рисунок 1" descr="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06263"/>
            <a:ext cx="2592288" cy="196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Рисунок 2" descr="krasnkra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16832"/>
            <a:ext cx="268018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Рисунок 3" descr="temrjukskii_rayon_f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544" y="4437112"/>
            <a:ext cx="2568980" cy="184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Рисунок 4" descr="i?id=125905800-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4509120"/>
            <a:ext cx="2894261" cy="194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99831" y="-14599"/>
            <a:ext cx="72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54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 какой цифрой флаг Кубани</a:t>
            </a:r>
            <a:r>
              <a:rPr lang="ru-RU" sz="5400" dirty="0" smtClean="0">
                <a:solidFill>
                  <a:schemeClr val="bg2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ru-RU" sz="54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8884" y="291911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32353" y="551479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20072" y="293771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8884" y="536296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08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1-tub-ru.yandex.net/i?id=95c5e4a42ad06e822ca0375613a62dc7&amp;n=33&amp;h=215&amp;w=3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5" y="-22092"/>
            <a:ext cx="9208552" cy="688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99831" y="-14599"/>
            <a:ext cx="72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54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Какой водоём самый большой</a:t>
            </a:r>
            <a:r>
              <a:rPr lang="ru-RU" sz="5400" dirty="0" smtClean="0">
                <a:solidFill>
                  <a:schemeClr val="bg2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ru-RU" sz="54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83767" y="1925305"/>
            <a:ext cx="32923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5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lang="ru-RU" sz="5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03987" y="2871419"/>
            <a:ext cx="4392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5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плавни</a:t>
            </a:r>
            <a:endParaRPr lang="ru-RU" sz="5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03987" y="3903439"/>
            <a:ext cx="37369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5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лиман</a:t>
            </a:r>
            <a:endParaRPr lang="ru-RU" sz="5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55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565</Words>
  <Application>Microsoft Office PowerPoint</Application>
  <PresentationFormat>Экран (4:3)</PresentationFormat>
  <Paragraphs>181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32</cp:revision>
  <dcterms:created xsi:type="dcterms:W3CDTF">2016-09-27T08:18:23Z</dcterms:created>
  <dcterms:modified xsi:type="dcterms:W3CDTF">2016-09-28T13:46:33Z</dcterms:modified>
</cp:coreProperties>
</file>