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59" r:id="rId7"/>
    <p:sldId id="266" r:id="rId8"/>
    <p:sldId id="265" r:id="rId9"/>
    <p:sldId id="267" r:id="rId10"/>
    <p:sldId id="264" r:id="rId11"/>
    <p:sldId id="270" r:id="rId12"/>
    <p:sldId id="271" r:id="rId13"/>
    <p:sldId id="268" r:id="rId14"/>
    <p:sldId id="277" r:id="rId15"/>
    <p:sldId id="263" r:id="rId16"/>
    <p:sldId id="276" r:id="rId17"/>
    <p:sldId id="275" r:id="rId18"/>
    <p:sldId id="274" r:id="rId19"/>
    <p:sldId id="273" r:id="rId20"/>
    <p:sldId id="272" r:id="rId21"/>
    <p:sldId id="278" r:id="rId22"/>
    <p:sldId id="282" r:id="rId23"/>
    <p:sldId id="281" r:id="rId24"/>
    <p:sldId id="280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F0174-3867-4A72-8858-87F2401C5E49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B20-CCE2-44A0-8F6C-DA50B9D0D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049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F0174-3867-4A72-8858-87F2401C5E49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B20-CCE2-44A0-8F6C-DA50B9D0D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04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F0174-3867-4A72-8858-87F2401C5E49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B20-CCE2-44A0-8F6C-DA50B9D0D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60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F0174-3867-4A72-8858-87F2401C5E49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B20-CCE2-44A0-8F6C-DA50B9D0D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21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F0174-3867-4A72-8858-87F2401C5E49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B20-CCE2-44A0-8F6C-DA50B9D0D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41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F0174-3867-4A72-8858-87F2401C5E49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B20-CCE2-44A0-8F6C-DA50B9D0D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82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F0174-3867-4A72-8858-87F2401C5E49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B20-CCE2-44A0-8F6C-DA50B9D0D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94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F0174-3867-4A72-8858-87F2401C5E49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B20-CCE2-44A0-8F6C-DA50B9D0D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4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F0174-3867-4A72-8858-87F2401C5E49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B20-CCE2-44A0-8F6C-DA50B9D0D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17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F0174-3867-4A72-8858-87F2401C5E49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B20-CCE2-44A0-8F6C-DA50B9D0D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860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F0174-3867-4A72-8858-87F2401C5E49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B20-CCE2-44A0-8F6C-DA50B9D0D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90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F0174-3867-4A72-8858-87F2401C5E49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F6B20-CCE2-44A0-8F6C-DA50B9D0D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71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gif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gif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gif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gif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gif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-pp26.info/photo/5731a61f44a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" y="-25558"/>
            <a:ext cx="9144000" cy="68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1124744"/>
            <a:ext cx="5083470" cy="21956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РАДУГА</a:t>
            </a:r>
          </a:p>
          <a:p>
            <a:pPr algn="ctr"/>
            <a:r>
              <a:rPr lang="ru-RU" sz="6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ЗАГАДОК</a:t>
            </a:r>
            <a:endParaRPr lang="ru-RU" sz="6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8334" y="3446862"/>
            <a:ext cx="37383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 Викторина по книге В. Нестеренко</a:t>
            </a:r>
          </a:p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«Раз – загадка, два- отгадка»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05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datai/doshkolnoe-obrazovanie/Igra-i-deti/0001-002-Igra-i-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2957"/>
            <a:ext cx="9153337" cy="68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display.crystalscomments.com/1/974565052168bb5841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04" y="260648"/>
            <a:ext cx="1836617" cy="97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laycast.ru/uploads/2016/03/15/178437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782"/>
            <a:ext cx="5157936" cy="67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smayli.ru/data/smiles/jivotniea-182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35137">
            <a:off x="7389578" y="4963734"/>
            <a:ext cx="1533280" cy="168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smayli.ru/data/smiles/jivotniea-182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957" y="4556897"/>
            <a:ext cx="1465122" cy="160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80312" y="1484784"/>
            <a:ext cx="746980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дом родной они спешат,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Озабоченно жужжат.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Из садов, с полей приносят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Сладость, воск и аромат.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503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datai/doshkolnoe-obrazovanie/Igra-i-deti/0001-002-Igra-i-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" y="-33745"/>
            <a:ext cx="9153337" cy="68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display.crystalscomments.com/1/974565052168bb5841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04" y="260648"/>
            <a:ext cx="1836617" cy="97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laycast.ru/uploads/2016/03/15/178437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" y="87564"/>
            <a:ext cx="5157936" cy="67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desk.ru/_ph/215/2/53724037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700" y="4221088"/>
            <a:ext cx="3693096" cy="24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7368" y="1299433"/>
            <a:ext cx="820776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Что сказать о ней? Трусишка,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Тихо жить старается.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Костяной надежной крышкой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 детства укрывается..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837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datai/doshkolnoe-obrazovanie/Igra-i-deti/0001-002-Igra-i-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" y="0"/>
            <a:ext cx="9153337" cy="68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display.crystalscomments.com/1/974565052168bb5841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04" y="260648"/>
            <a:ext cx="1836617" cy="97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laycast.ru/uploads/2016/03/15/178437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782"/>
            <a:ext cx="5157936" cy="67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gif.ovh/russian-gif/%D1%81%D0%BE%D0%B2%D0%B0%20Gif/%D1%81%D0%BE%D0%B2%D0%B0%20Gif%20(36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924" y="3180502"/>
            <a:ext cx="2389237" cy="341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2389" y="1212234"/>
            <a:ext cx="757483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Вот со странностями птица-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Посудите, впрямь чудна: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Днем спокойно отоспится,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Ночью бодрствует она.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540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datai/doshkolnoe-obrazovanie/Igra-i-deti/0001-002-Igra-i-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" y="0"/>
            <a:ext cx="9153337" cy="68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display.crystalscomments.com/1/974565052168bb5841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04" y="260648"/>
            <a:ext cx="1836617" cy="97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laycast.ru/uploads/2016/03/15/178437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782"/>
            <a:ext cx="5157936" cy="67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playcast.ru/uploads/2014/09/12/981157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43" y="4365104"/>
            <a:ext cx="3285923" cy="219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9592" y="1236868"/>
            <a:ext cx="761599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 река, но здесь живут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Разные рыбёшки.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Дом стеклянный. Свет. Уют.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 еда есть-крошки.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674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datai/doshkolnoe-obrazovanie/Igra-i-deti/0001-002-Igra-i-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" y="0"/>
            <a:ext cx="9153337" cy="68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display.crystalscomments.com/1/974565052168bb5841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04" y="260648"/>
            <a:ext cx="1836617" cy="97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laycast.ru/uploads/2016/03/15/178437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782"/>
            <a:ext cx="5157936" cy="67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0lik.ru/files/less/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42798"/>
            <a:ext cx="3193556" cy="311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938573"/>
            <a:ext cx="611635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Города, моря найдём,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Горы, части света.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Умещается на нём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Целая планета.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541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datai/doshkolnoe-obrazovanie/Igra-i-deti/0001-002-Igra-i-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" y="0"/>
            <a:ext cx="9153337" cy="68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display.crystalscomments.com/1/974565052168bb5841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04" y="260648"/>
            <a:ext cx="1836617" cy="97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laycast.ru/uploads/2016/03/15/178437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782"/>
            <a:ext cx="5157936" cy="67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smayls.ru/data/smiles/animashki-eda-73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86632"/>
            <a:ext cx="3174861" cy="230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2920" y="1340768"/>
            <a:ext cx="6834563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Золотист один бочок,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Красноват другой бочок.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Посредине,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сердцевине,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Притаился червячок.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393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datai/doshkolnoe-obrazovanie/Igra-i-deti/0001-002-Igra-i-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" y="0"/>
            <a:ext cx="9153337" cy="68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display.crystalscomments.com/1/974565052168bb5841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04" y="260648"/>
            <a:ext cx="1836617" cy="97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laycast.ru/uploads/2016/03/15/178437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782"/>
            <a:ext cx="5157936" cy="67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pynokio.narod.ru/klou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96952"/>
            <a:ext cx="3733403" cy="373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4695" y="1052736"/>
            <a:ext cx="759701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каждом цирке выступает,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 бывает он сердит,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 ним никто не унывает-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Самых хмурых рассмешит.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170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datai/doshkolnoe-obrazovanie/Igra-i-deti/0001-002-Igra-i-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" y="0"/>
            <a:ext cx="9153337" cy="68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display.crystalscomments.com/1/974565052168bb5841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04" y="260648"/>
            <a:ext cx="1836617" cy="97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laycast.ru/uploads/2016/03/15/178437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782"/>
            <a:ext cx="5157936" cy="67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www.playcast.ru/uploads/2016/04/26/1842402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12" y="3789040"/>
            <a:ext cx="818010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3853" y="1596072"/>
            <a:ext cx="78947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Он по рельсам быстро мчал-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Шпалы все пересчитал.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376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datai/doshkolnoe-obrazovanie/Igra-i-deti/0001-002-Igra-i-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" y="-43782"/>
            <a:ext cx="9153337" cy="68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display.crystalscomments.com/1/974565052168bb5841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04" y="260648"/>
            <a:ext cx="1836617" cy="97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laycast.ru/uploads/2016/03/15/178437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782"/>
            <a:ext cx="5157936" cy="67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://gwaite.iweb.bsu.edu/Liz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2831">
            <a:off x="-118988" y="4065636"/>
            <a:ext cx="72485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1780071"/>
            <a:ext cx="62158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Если путь её непрост.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То врагу оставит хвост.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222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datai/doshkolnoe-obrazovanie/Igra-i-deti/0001-002-Igra-i-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" y="0"/>
            <a:ext cx="9153337" cy="68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display.crystalscomments.com/1/974565052168bb5841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04" y="260648"/>
            <a:ext cx="1836617" cy="97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laycast.ru/uploads/2016/03/15/178437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782"/>
            <a:ext cx="5157936" cy="67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smayls.ru/data/smiles/animashki-jivotnie-221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14867"/>
            <a:ext cx="3622526" cy="299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1214242"/>
            <a:ext cx="637360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Там, где сыро, обитает.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 противница жары.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Любит если прилетают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 обед к ней комары.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942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datai/doshkolnoe-obrazovanie/Igra-i-deti/0001-002-Igra-i-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" y="0"/>
            <a:ext cx="9153337" cy="68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display.crystalscomments.com/1/974565052168bb5841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04" y="260648"/>
            <a:ext cx="1836617" cy="97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laycast.ru/uploads/2016/03/15/178437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87564"/>
            <a:ext cx="5157936" cy="67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9811" y="779541"/>
            <a:ext cx="6050182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Каждый год</a:t>
            </a:r>
          </a:p>
          <a:p>
            <a:pPr algn="ctr"/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 нашей грядке</a:t>
            </a:r>
            <a:b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Вырастает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Корень сладкий.</a:t>
            </a:r>
          </a:p>
          <a:p>
            <a:pPr algn="ctr"/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Он с зелёною косой,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Любит есть его косой.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http://smayls.ru/data/smiles/animashki-jivotnie-71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993" y="3959124"/>
            <a:ext cx="2052228" cy="266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00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datai/doshkolnoe-obrazovanie/Igra-i-deti/0001-002-Igra-i-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" y="0"/>
            <a:ext cx="9153337" cy="68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display.crystalscomments.com/1/974565052168bb5841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04" y="260648"/>
            <a:ext cx="1836617" cy="97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laycast.ru/uploads/2016/03/15/178437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782"/>
            <a:ext cx="5157936" cy="67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://s2.pic4you.ru/allimage/y2013/05-20/12216/347702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70" y="3068960"/>
            <a:ext cx="2481254" cy="320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45584" y="980728"/>
            <a:ext cx="391235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Ох, и злой он-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Каждый раз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Заставляет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Плакать нас.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573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datai/doshkolnoe-obrazovanie/Igra-i-deti/0001-002-Igra-i-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" y="0"/>
            <a:ext cx="9153337" cy="68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display.crystalscomments.com/1/974565052168bb5841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04" y="260648"/>
            <a:ext cx="1836617" cy="97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laycast.ru/uploads/2016/03/15/178437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782"/>
            <a:ext cx="5157936" cy="67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http://thehealingfrequency.com/wp-content/uploads/2010/01/lemons_cut_h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308" y="4576092"/>
            <a:ext cx="3874913" cy="187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1412776"/>
            <a:ext cx="820346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Это жёлтенькая долька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Удивляет каждый раз: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Прикоснись губами только-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Скорчишь множество гримас.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423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datai/doshkolnoe-obrazovanie/Igra-i-deti/0001-002-Igra-i-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9" y="-27596"/>
            <a:ext cx="9153337" cy="68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display.crystalscomments.com/1/974565052168bb5841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04" y="260648"/>
            <a:ext cx="1836617" cy="97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laycast.ru/uploads/2016/03/15/178437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57936" cy="67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://m.gifmania.ru/Animated-Gifs-Tekhnologiya/Animations-Clocks/Images-Child-Clocks/Child-Clocks-5450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81677"/>
            <a:ext cx="2484534" cy="246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4056" y="1236868"/>
            <a:ext cx="732380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Поднимает по утрам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Та-</a:t>
            </a:r>
            <a:r>
              <a:rPr lang="ru-RU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-рам.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 дает спокойно он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Досмотреть хороший сон.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213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datai/doshkolnoe-obrazovanie/Igra-i-deti/0001-002-Igra-i-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" y="0"/>
            <a:ext cx="9153337" cy="68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display.crystalscomments.com/1/974565052168bb5841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04" y="260648"/>
            <a:ext cx="1836617" cy="97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laycast.ru/uploads/2016/03/15/178437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782"/>
            <a:ext cx="5157936" cy="67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justclickit.ru/flash/transport/transport%20(83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969" y="4437112"/>
            <a:ext cx="3482726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2488" y="765075"/>
            <a:ext cx="721242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Летает, но не птица,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Есть крылья, но не машет.</a:t>
            </a:r>
          </a:p>
          <a:p>
            <a:pPr algn="ctr"/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 облако – барашек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Его не сторонится.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98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datai/doshkolnoe-obrazovanie/Igra-i-deti/0001-002-Igra-i-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" y="0"/>
            <a:ext cx="9153337" cy="68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display.crystalscomments.com/1/974565052168bb5841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04" y="260648"/>
            <a:ext cx="1836617" cy="97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laycast.ru/uploads/2016/03/15/178437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782"/>
            <a:ext cx="5157936" cy="67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://smayls.ru/data/smiles/animashki-jivotnie-358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3202985"/>
            <a:ext cx="4420477" cy="325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748758"/>
            <a:ext cx="64265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луже место занимает</a:t>
            </a:r>
            <a:b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 ложится на бочок.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Пуговку напоминает</a:t>
            </a:r>
            <a:b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Розоватый пятачок.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975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datai/doshkolnoe-obrazovanie/Igra-i-deti/0001-002-Igra-i-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" y="0"/>
            <a:ext cx="9153337" cy="68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display.crystalscomments.com/1/974565052168bb5841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04" y="260648"/>
            <a:ext cx="1836617" cy="97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laycast.ru/uploads/2016/03/15/178437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782"/>
            <a:ext cx="5157936" cy="67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21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datai/doshkolnoe-obrazovanie/Igra-i-deti/0001-002-Igra-i-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" y="0"/>
            <a:ext cx="9153337" cy="68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display.crystalscomments.com/1/974565052168bb5841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04" y="260648"/>
            <a:ext cx="1836617" cy="97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laycast.ru/uploads/2016/03/15/178437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782"/>
            <a:ext cx="5157936" cy="67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4put.ru/pictures/max/297/91499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038" y="3933056"/>
            <a:ext cx="2301888" cy="251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14730" y="765075"/>
            <a:ext cx="5107937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 виду кроха,</a:t>
            </a:r>
          </a:p>
          <a:p>
            <a:pPr algn="ctr"/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Но – силён, 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Озорует слишком,</a:t>
            </a:r>
          </a:p>
          <a:p>
            <a:pPr algn="ctr"/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Лишь родился,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Сразу он</a:t>
            </a:r>
            <a:b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Свой сломал</a:t>
            </a:r>
          </a:p>
          <a:p>
            <a:pPr algn="ctr"/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Домишко.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799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datai/doshkolnoe-obrazovanie/Igra-i-deti/0001-002-Igra-i-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" y="0"/>
            <a:ext cx="9153337" cy="68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display.crystalscomments.com/1/974565052168bb5841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04" y="260648"/>
            <a:ext cx="1836617" cy="97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laycast.ru/uploads/2016/03/15/178437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782"/>
            <a:ext cx="5157936" cy="67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mayli.ru/data/smiles/jivotniea-357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32125"/>
            <a:ext cx="3080101" cy="321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41165" y="765075"/>
            <a:ext cx="445506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 деревьям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Ловко скачет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 в дупло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Орешки прячет.</a:t>
            </a:r>
          </a:p>
        </p:txBody>
      </p:sp>
    </p:spTree>
    <p:extLst>
      <p:ext uri="{BB962C8B-B14F-4D97-AF65-F5344CB8AC3E}">
        <p14:creationId xmlns:p14="http://schemas.microsoft.com/office/powerpoint/2010/main" val="351765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datai/doshkolnoe-obrazovanie/Igra-i-deti/0001-002-Igra-i-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3782"/>
            <a:ext cx="9153337" cy="68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display.crystalscomments.com/1/974565052168bb5841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04" y="260648"/>
            <a:ext cx="1836617" cy="97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laycast.ru/uploads/2016/03/15/178437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782"/>
            <a:ext cx="5157936" cy="67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liubavyshka.ru/_ph/93/1/695824919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58" y="3358396"/>
            <a:ext cx="3648634" cy="342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90723" y="765075"/>
            <a:ext cx="675595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Он обиду не прощает –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 него есть свой расчёт: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 в того, кто обижает,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Он презрительно плюёт.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534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datai/doshkolnoe-obrazovanie/Igra-i-deti/0001-002-Igra-i-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" y="0"/>
            <a:ext cx="9153337" cy="68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display.crystalscomments.com/1/974565052168bb5841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04" y="260648"/>
            <a:ext cx="1836617" cy="97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laycast.ru/uploads/2016/03/15/178437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782"/>
            <a:ext cx="5157936" cy="67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gif.ovh/russian-gif/%D0%BA%D0%B8%D1%82%20Gif/%D0%BA%D0%B8%D1%82%20Gif%20(2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35568"/>
            <a:ext cx="3230897" cy="258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7079" y="765075"/>
            <a:ext cx="764324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Что сказать о великане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  <a:endParaRPr lang="ru-RU" sz="4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Проживает в океане.</a:t>
            </a:r>
          </a:p>
          <a:p>
            <a:pPr algn="ctr"/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Чем известен великан</a:t>
            </a:r>
            <a:r>
              <a:rPr lang="en-US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  <a:endParaRPr lang="ru-RU" sz="4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Часто бьёт над ним фонтан.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555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datai/doshkolnoe-obrazovanie/Igra-i-deti/0001-002-Igra-i-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" y="0"/>
            <a:ext cx="9153337" cy="68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display.crystalscomments.com/1/974565052168bb5841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04" y="260648"/>
            <a:ext cx="1836617" cy="97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laycast.ru/uploads/2016/03/15/178437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782"/>
            <a:ext cx="5157936" cy="67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5" y="43782"/>
            <a:ext cx="5976664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Летом  к нему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Прихожу без рубашки-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Зной и жара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Поселяются тут.</a:t>
            </a:r>
          </a:p>
          <a:p>
            <a:pPr algn="ctr"/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Ветер подует- 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 сразу барашки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 шумом весёлым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 мне побегут. 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148" name="Picture 4" descr="http://parnasse.ru/upload/comments/39f485435bea5346ef4450aa3ebac8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20888"/>
            <a:ext cx="3389784" cy="442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datai/doshkolnoe-obrazovanie/Igra-i-deti/0001-002-Igra-i-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" y="0"/>
            <a:ext cx="9153337" cy="68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display.crystalscomments.com/1/974565052168bb5841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04" y="260648"/>
            <a:ext cx="1836617" cy="97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laycast.ru/uploads/2016/03/15/178437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782"/>
            <a:ext cx="5157936" cy="67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liubavyshka.ru/_ph/168/2/13464061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692" y="3047872"/>
            <a:ext cx="2590529" cy="327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25945" y="765075"/>
            <a:ext cx="488550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белых тапках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Лапки греет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Под мурлыканье 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Часов.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194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datai/doshkolnoe-obrazovanie/Igra-i-deti/0001-002-Igra-i-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" y="0"/>
            <a:ext cx="9153337" cy="68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display.crystalscomments.com/1/974565052168bb5841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04" y="260648"/>
            <a:ext cx="1836617" cy="97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laycast.ru/uploads/2016/03/15/178437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157936" cy="67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playcast.ru/uploads/2014/11/14/1062752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85" y="4097268"/>
            <a:ext cx="2190053" cy="265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32439" y="1218392"/>
            <a:ext cx="7751609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Потерял покой и сон,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Говорит с тревогой он:</a:t>
            </a:r>
            <a:b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 Скоро праздники наступят,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Снова палочки отлупят.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383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361</Words>
  <Application>Microsoft Office PowerPoint</Application>
  <PresentationFormat>Экран (4:3)</PresentationFormat>
  <Paragraphs>97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User01</cp:lastModifiedBy>
  <cp:revision>18</cp:revision>
  <dcterms:created xsi:type="dcterms:W3CDTF">2016-09-05T11:46:11Z</dcterms:created>
  <dcterms:modified xsi:type="dcterms:W3CDTF">2016-09-16T10:32:02Z</dcterms:modified>
</cp:coreProperties>
</file>